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84" r:id="rId4"/>
  </p:sldMasterIdLst>
  <p:notesMasterIdLst>
    <p:notesMasterId r:id="rId18"/>
  </p:notesMasterIdLst>
  <p:handoutMasterIdLst>
    <p:handoutMasterId r:id="rId19"/>
  </p:handoutMasterIdLst>
  <p:sldIdLst>
    <p:sldId id="256" r:id="rId5"/>
    <p:sldId id="278" r:id="rId6"/>
    <p:sldId id="312" r:id="rId7"/>
    <p:sldId id="317" r:id="rId8"/>
    <p:sldId id="323" r:id="rId9"/>
    <p:sldId id="324" r:id="rId10"/>
    <p:sldId id="321" r:id="rId11"/>
    <p:sldId id="325" r:id="rId12"/>
    <p:sldId id="319" r:id="rId13"/>
    <p:sldId id="326" r:id="rId14"/>
    <p:sldId id="320" r:id="rId15"/>
    <p:sldId id="314" r:id="rId16"/>
    <p:sldId id="315" r:id="rId17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А" lastIdx="1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2" autoAdjust="0"/>
    <p:restoredTop sz="88575" autoAdjust="0"/>
  </p:normalViewPr>
  <p:slideViewPr>
    <p:cSldViewPr snapToGrid="0">
      <p:cViewPr varScale="1">
        <p:scale>
          <a:sx n="66" d="100"/>
          <a:sy n="66" d="100"/>
        </p:scale>
        <p:origin x="879" y="2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5-05-11T16:47:28.605" idx="1">
    <p:pos x="10" y="10"/>
    <p:text>Real Contacts Audit або скорочено RCA – це визначення якості обслуговування та вимірювання рівня сервісу в мережі  Замовника, коли оцінюються відео- та аудіозаписи реальних контактів персоналу з клієнтами</p:text>
    <p:extLst>
      <p:ext uri="{C676402C-5697-4E1C-873F-D02D1690AC5C}">
        <p15:threadingInfo xmlns:p15="http://schemas.microsoft.com/office/powerpoint/2012/main" timeZoneBias="-120"/>
      </p:ext>
    </p:extLst>
  </p:cm>
  <p:cm authorId="3" dt="2025-05-11T16:48:41.584" idx="2">
    <p:pos x="106" y="106"/>
    <p:text>Методика дослідження RCA розроблена КВІКСТАРТ, апробована в сегменті телеком та рітейл при аналізі обслуговувань клієнтів. Виконано більше 300 000 оцінок RCA за 2016-2024 рр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5-05-11T16:49:25.912" idx="3">
    <p:pos x="10" y="10"/>
    <p:text>Розглянемо Кейси застосування методики RCA в оцінці реальних розмов</p:text>
    <p:extLst>
      <p:ext uri="{C676402C-5697-4E1C-873F-D02D1690AC5C}">
        <p15:threadingInfo xmlns:p15="http://schemas.microsoft.com/office/powerpoint/2012/main" timeZoneBias="-120"/>
      </p:ext>
    </p:extLst>
  </p:cm>
  <p:cm authorId="3" dt="2025-05-11T16:50:42.350" idx="4">
    <p:pos x="106" y="106"/>
    <p:text>Оцінка або Estimation  не просто виставляється, але обовязково присутній опис, як пояснення оцінки Explanation ( що, до речі, є корисним та необхідним при майбутньому впровадженні ШІ) та Evidence - Артефакт, підтвердження 9 також необхідний крок для ШІ)</p:text>
    <p:extLst>
      <p:ext uri="{C676402C-5697-4E1C-873F-D02D1690AC5C}">
        <p15:threadingInfo xmlns:p15="http://schemas.microsoft.com/office/powerpoint/2012/main" timeZoneBias="-120"/>
      </p:ext>
    </p:extLst>
  </p:cm>
  <p:cm authorId="3" dt="2025-05-11T16:56:17.423" idx="5">
    <p:pos x="202" y="202"/>
    <p:text>DELETE як принцип відбору, без чого точно не можна, визначаємо та залишаємо тільки головне</p:text>
    <p:extLst>
      <p:ext uri="{C676402C-5697-4E1C-873F-D02D1690AC5C}">
        <p15:threadingInfo xmlns:p15="http://schemas.microsoft.com/office/powerpoint/2012/main" timeZoneBias="-120"/>
      </p:ext>
    </p:extLst>
  </p:cm>
  <p:cm authorId="3" dt="2025-05-11T16:57:31.796" idx="6">
    <p:pos x="298" y="298"/>
    <p:text>Регламент - це документарна основа</p:text>
    <p:extLst>
      <p:ext uri="{C676402C-5697-4E1C-873F-D02D1690AC5C}">
        <p15:threadingInfo xmlns:p15="http://schemas.microsoft.com/office/powerpoint/2012/main" timeZoneBias="-120"/>
      </p:ext>
    </p:extLst>
  </p:cm>
  <p:cm authorId="3" dt="2025-05-11T16:58:42.526" idx="7">
    <p:pos x="394" y="394"/>
    <p:text>Тримаємо фокус та не втрачаємо сенс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5-05-11T16:59:51.205" idx="8">
    <p:pos x="10" y="10"/>
    <p:text>В першому кейсі, Телеком, ви бачите КЛС, контрольний лист спостережень з 4-ма блоками: Стандарти і процедури, включаючи повноту та достовірність інформації, Техніка продаж, Ввічливість обслуговування, Грамотність</p:text>
    <p:extLst>
      <p:ext uri="{C676402C-5697-4E1C-873F-D02D1690AC5C}">
        <p15:threadingInfo xmlns:p15="http://schemas.microsoft.com/office/powerpoint/2012/main" timeZoneBias="-120"/>
      </p:ext>
    </p:extLst>
  </p:cm>
  <p:cm authorId="3" dt="2025-05-11T17:02:25.708" idx="9">
    <p:pos x="106" y="106"/>
    <p:text>Визначені поведінкові індикатори параметрів, прописані їхні вагові коефіцієнти. Загальна сума балів складає 100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5-05-11T17:04:24.609" idx="10">
    <p:pos x="10" y="10"/>
    <p:text>Розглянемо детальніше - процедури оцінюємо " з уразуванням актуальних поправок на момент розмови"б і вага індикатора 10</p:text>
    <p:extLst>
      <p:ext uri="{C676402C-5697-4E1C-873F-D02D1690AC5C}">
        <p15:threadingInfo xmlns:p15="http://schemas.microsoft.com/office/powerpoint/2012/main" timeZoneBias="-120"/>
      </p:ext>
    </p:extLst>
  </p:cm>
  <p:cm authorId="3" dt="2025-05-11T17:05:40.623" idx="11">
    <p:pos x="106" y="106"/>
    <p:text>Достовірність інформації також має дуже високу вагу, 12</p:text>
    <p:extLst>
      <p:ext uri="{C676402C-5697-4E1C-873F-D02D1690AC5C}">
        <p15:threadingInfo xmlns:p15="http://schemas.microsoft.com/office/powerpoint/2012/main" timeZoneBias="-120"/>
      </p:ext>
    </p:extLst>
  </p:cm>
  <p:cm authorId="3" dt="2025-05-11T17:06:16.370" idx="12">
    <p:pos x="202" y="202"/>
    <p:text>Повнота - як певний запобіжчик повторних звернень, також має високу вагу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5-05-11T17:08:36.924" idx="13">
    <p:pos x="10" y="10"/>
    <p:text>що у блоці Техніки обслуговування? проактивність, робота з запереченнями та зацікавленість у вирішенні запита абонента. майже всі мають однаокву вагу</p:text>
    <p:extLst>
      <p:ext uri="{C676402C-5697-4E1C-873F-D02D1690AC5C}">
        <p15:threadingInfo xmlns:p15="http://schemas.microsoft.com/office/powerpoint/2012/main" timeZoneBias="-120"/>
      </p:ext>
    </p:extLst>
  </p:cm>
  <p:cm authorId="3" dt="2025-05-11T17:10:25.479" idx="14">
    <p:pos x="106" y="106"/>
    <p:text>Наявність чи відсутність частково балу прописується для однозначності трактування, пояснення оцінки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5-05-11T17:11:31.584" idx="15">
    <p:pos x="10" y="10"/>
    <p:text>Кейс Телеком Чат має свої відмінності в КЛС, поведінкові індикатори  прописані детальніше саме для листування. Доданий акцент на отримання згоди абонента з запропонованим рішенням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5-05-11T17:19:09.134" idx="16">
    <p:pos x="7297" y="826"/>
    <p:text>Можна детальніше подивитись поведінкові індикатори.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5-05-11T17:19:38.561" idx="17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CEA68BC1-0214-475A-AAEB-F2C106BEDF3D}">
      <dgm:prSet custT="1"/>
      <dgm:spPr/>
      <dgm:t>
        <a:bodyPr rtlCol="0"/>
        <a:lstStyle/>
        <a:p>
          <a:pPr rtl="0"/>
          <a:r>
            <a:rPr lang="uk-UA" sz="1500" noProof="0" dirty="0">
              <a:latin typeface="+mj-lt"/>
              <a:ea typeface="Calibri" charset="0"/>
              <a:cs typeface="Calibri" charset="0"/>
            </a:rPr>
            <a:t>Кейси</a:t>
          </a:r>
          <a:endParaRPr lang="de-DE" sz="1500" noProof="0" dirty="0">
            <a:latin typeface="+mj-lt"/>
          </a:endParaRPr>
        </a:p>
      </dgm:t>
    </dgm:pt>
    <dgm:pt modelId="{D39F5498-D166-4D4F-959E-220D13F281F2}" type="parTrans" cxnId="{4A7F6715-186E-49A7-B901-131CC9610C6D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D52D63DB-7300-43C9-9B4D-DCAB119753ED}" type="sibTrans" cxnId="{4A7F6715-186E-49A7-B901-131CC9610C6D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6E78410F-604C-43A6-A991-1F6A0685C76E}">
      <dgm:prSet custT="1"/>
      <dgm:spPr/>
      <dgm:t>
        <a:bodyPr lIns="182880" tIns="182880" rIns="182880" bIns="182880" rtlCol="0"/>
        <a:lstStyle/>
        <a:p>
          <a:pPr marL="0" algn="ctr" rtl="0">
            <a:lnSpc>
              <a:spcPct val="100000"/>
            </a:lnSpc>
            <a:buNone/>
          </a:pPr>
          <a:r>
            <a:rPr lang="uk-UA" sz="1500" noProof="0" dirty="0">
              <a:latin typeface="Calibri" charset="0"/>
              <a:ea typeface="Calibri" charset="0"/>
              <a:cs typeface="Calibri" charset="0"/>
            </a:rPr>
            <a:t>Контрольні листи спостережень</a:t>
          </a:r>
        </a:p>
        <a:p>
          <a:pPr marL="0" algn="ctr" rtl="0">
            <a:lnSpc>
              <a:spcPct val="100000"/>
            </a:lnSpc>
            <a:buNone/>
          </a:pPr>
          <a:r>
            <a:rPr lang="uk-UA" sz="1500" noProof="0" dirty="0">
              <a:latin typeface="Calibri" charset="0"/>
              <a:ea typeface="Calibri" charset="0"/>
              <a:cs typeface="Calibri" charset="0"/>
            </a:rPr>
            <a:t>за методикою </a:t>
          </a:r>
          <a:r>
            <a:rPr lang="de-DE" sz="1500" noProof="0" dirty="0">
              <a:latin typeface="Calibri" charset="0"/>
              <a:ea typeface="Calibri" charset="0"/>
              <a:cs typeface="Calibri" charset="0"/>
            </a:rPr>
            <a:t>RCA</a:t>
          </a:r>
          <a:r>
            <a:rPr lang="uk-UA" sz="1500" noProof="0" dirty="0">
              <a:latin typeface="Calibri" charset="0"/>
              <a:ea typeface="Calibri" charset="0"/>
              <a:cs typeface="Calibri" charset="0"/>
            </a:rPr>
            <a:t> </a:t>
          </a:r>
        </a:p>
        <a:p>
          <a:pPr marL="0" algn="ctr" rtl="0">
            <a:lnSpc>
              <a:spcPct val="100000"/>
            </a:lnSpc>
            <a:buNone/>
          </a:pPr>
          <a:r>
            <a:rPr lang="uk-UA" sz="1500" noProof="0" dirty="0">
              <a:latin typeface="Calibri" charset="0"/>
              <a:ea typeface="Calibri" charset="0"/>
              <a:cs typeface="Calibri" charset="0"/>
            </a:rPr>
            <a:t>на 3-х кейсах: </a:t>
          </a:r>
          <a:r>
            <a:rPr lang="uk-UA" sz="1500" noProof="0" dirty="0" err="1">
              <a:latin typeface="Calibri" charset="0"/>
              <a:ea typeface="Calibri" charset="0"/>
              <a:cs typeface="Calibri" charset="0"/>
            </a:rPr>
            <a:t>телеком</a:t>
          </a:r>
          <a:r>
            <a:rPr lang="uk-UA" sz="1500" noProof="0" dirty="0">
              <a:latin typeface="Calibri" charset="0"/>
              <a:ea typeface="Calibri" charset="0"/>
              <a:cs typeface="Calibri" charset="0"/>
            </a:rPr>
            <a:t> </a:t>
          </a:r>
          <a:endParaRPr lang="de-DE" sz="1500" noProof="0" dirty="0">
            <a:latin typeface="Calibri" charset="0"/>
            <a:ea typeface="Calibri" charset="0"/>
            <a:cs typeface="Calibri" charset="0"/>
          </a:endParaRPr>
        </a:p>
        <a:p>
          <a:pPr marL="0" algn="ctr" rtl="0">
            <a:lnSpc>
              <a:spcPct val="100000"/>
            </a:lnSpc>
            <a:buNone/>
          </a:pPr>
          <a:r>
            <a:rPr lang="uk-UA" sz="1500" noProof="0" dirty="0">
              <a:latin typeface="Calibri" charset="0"/>
              <a:ea typeface="Calibri" charset="0"/>
              <a:cs typeface="Calibri" charset="0"/>
            </a:rPr>
            <a:t>продажі </a:t>
          </a:r>
          <a:r>
            <a:rPr lang="en-US" sz="1500" noProof="0" dirty="0" err="1">
              <a:latin typeface="Calibri" charset="0"/>
              <a:ea typeface="Calibri" charset="0"/>
              <a:cs typeface="Calibri" charset="0"/>
            </a:rPr>
            <a:t>HoReCa</a:t>
          </a:r>
          <a:endParaRPr lang="en-US" sz="1500" noProof="0" dirty="0">
            <a:latin typeface="Calibri" charset="0"/>
            <a:ea typeface="Calibri" charset="0"/>
            <a:cs typeface="Calibri" charset="0"/>
          </a:endParaRPr>
        </a:p>
        <a:p>
          <a:pPr marL="0" algn="ctr" rtl="0">
            <a:lnSpc>
              <a:spcPct val="100000"/>
            </a:lnSpc>
            <a:buNone/>
          </a:pPr>
          <a:r>
            <a:rPr lang="uk-UA" sz="1500" noProof="0" dirty="0" err="1">
              <a:latin typeface="Calibri" charset="0"/>
              <a:ea typeface="Calibri" charset="0"/>
              <a:cs typeface="Calibri" charset="0"/>
            </a:rPr>
            <a:t>рітейл</a:t>
          </a:r>
          <a:r>
            <a:rPr lang="uk-UA" sz="1500" noProof="0" dirty="0">
              <a:latin typeface="Calibri" charset="0"/>
              <a:ea typeface="Calibri" charset="0"/>
              <a:cs typeface="Calibri" charset="0"/>
            </a:rPr>
            <a:t> </a:t>
          </a:r>
          <a:r>
            <a:rPr lang="en-US" sz="1500" noProof="0" dirty="0">
              <a:latin typeface="Calibri" charset="0"/>
              <a:ea typeface="Calibri" charset="0"/>
              <a:cs typeface="Calibri" charset="0"/>
            </a:rPr>
            <a:t> </a:t>
          </a:r>
          <a:endParaRPr lang="de-DE" sz="1500" noProof="0" dirty="0">
            <a:latin typeface="Calibri" charset="0"/>
            <a:ea typeface="Calibri" charset="0"/>
            <a:cs typeface="Calibri" charset="0"/>
          </a:endParaRPr>
        </a:p>
      </dgm:t>
    </dgm:pt>
    <dgm:pt modelId="{B87758DC-95B9-415D-8FA2-3A592F03EEB6}" type="parTrans" cxnId="{E6E94786-140A-4645-ACBD-B11A56308E02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81ADE71D-3BBC-45B9-8FE7-89C53F21FB8E}" type="sibTrans" cxnId="{E6E94786-140A-4645-ACBD-B11A56308E02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57B30C7E-2C98-474C-972A-4A9F013596F6}">
      <dgm:prSet custT="1"/>
      <dgm:spPr/>
      <dgm:t>
        <a:bodyPr rtlCol="0"/>
        <a:lstStyle/>
        <a:p>
          <a:pPr rtl="0"/>
          <a:r>
            <a:rPr lang="uk-UA" sz="1500" noProof="0" dirty="0">
              <a:latin typeface="+mj-lt"/>
              <a:ea typeface="Calibri" charset="0"/>
              <a:cs typeface="Calibri" charset="0"/>
            </a:rPr>
            <a:t>Підхід</a:t>
          </a:r>
          <a:endParaRPr lang="de-DE" sz="1500" noProof="0" dirty="0">
            <a:latin typeface="+mj-lt"/>
            <a:ea typeface="Calibri" charset="0"/>
            <a:cs typeface="Calibri" charset="0"/>
          </a:endParaRPr>
        </a:p>
      </dgm:t>
    </dgm:pt>
    <dgm:pt modelId="{3C56CB1B-7905-41E8-90E6-A55A14BA7821}" type="parTrans" cxnId="{13126A2F-129D-4762-93CF-9798949EB589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7F14057D-1A20-4F64-A110-C77AC5F00602}" type="sibTrans" cxnId="{13126A2F-129D-4762-93CF-9798949EB589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B45FF3C1-5A75-4E4C-B2B6-84B0FAC421C2}">
      <dgm:prSet custT="1"/>
      <dgm:spPr/>
      <dgm:t>
        <a:bodyPr lIns="182880" tIns="182880" rIns="182880" bIns="182880" rtlCol="0"/>
        <a:lstStyle/>
        <a:p>
          <a:pPr marL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noProof="0" dirty="0">
              <a:latin typeface="Calibri" charset="0"/>
              <a:ea typeface="Calibri" charset="0"/>
              <a:cs typeface="Calibri" charset="0"/>
            </a:rPr>
            <a:t>Estimation</a:t>
          </a:r>
          <a:r>
            <a:rPr lang="uk-UA" sz="1500" noProof="0" dirty="0">
              <a:latin typeface="Calibri" charset="0"/>
              <a:ea typeface="Calibri" charset="0"/>
              <a:cs typeface="Calibri" charset="0"/>
            </a:rPr>
            <a:t>/Оцінка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500" noProof="0" dirty="0">
            <a:latin typeface="Calibri" charset="0"/>
            <a:ea typeface="Calibri" charset="0"/>
            <a:cs typeface="Calibri" charset="0"/>
          </a:endParaRP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sz="1500" noProof="0" dirty="0">
              <a:latin typeface="Calibri" charset="0"/>
              <a:ea typeface="Calibri" charset="0"/>
              <a:cs typeface="Calibri" charset="0"/>
            </a:rPr>
            <a:t>Explanation</a:t>
          </a:r>
          <a:r>
            <a:rPr lang="uk-UA" sz="1500" noProof="0" dirty="0">
              <a:latin typeface="Calibri" charset="0"/>
              <a:ea typeface="Calibri" charset="0"/>
              <a:cs typeface="Calibri" charset="0"/>
            </a:rPr>
            <a:t>/Опис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500" noProof="0" dirty="0">
            <a:latin typeface="Calibri" charset="0"/>
            <a:ea typeface="Calibri" charset="0"/>
            <a:cs typeface="Calibri" charset="0"/>
          </a:endParaRP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noProof="0" dirty="0">
              <a:latin typeface="Calibri" charset="0"/>
              <a:ea typeface="Calibri" charset="0"/>
              <a:cs typeface="Calibri" charset="0"/>
            </a:rPr>
            <a:t>Evidence</a:t>
          </a:r>
          <a:r>
            <a:rPr lang="uk-UA" sz="1500" noProof="0" dirty="0">
              <a:latin typeface="Calibri" charset="0"/>
              <a:ea typeface="Calibri" charset="0"/>
              <a:cs typeface="Calibri" charset="0"/>
            </a:rPr>
            <a:t>/Артефакт</a:t>
          </a:r>
          <a:endParaRPr lang="de-DE" sz="1500" noProof="0" dirty="0">
            <a:latin typeface="Calibri" charset="0"/>
            <a:ea typeface="Calibri" charset="0"/>
            <a:cs typeface="Calibri" charset="0"/>
          </a:endParaRPr>
        </a:p>
      </dgm:t>
    </dgm:pt>
    <dgm:pt modelId="{34A81C80-FF70-48EA-B442-BDB1EF403754}" type="parTrans" cxnId="{D6AF6FC0-4B56-4246-AC09-69D41F1CFC6B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5B9815BA-8A8F-4251-B182-AD39A4FE26DD}" type="sibTrans" cxnId="{D6AF6FC0-4B56-4246-AC09-69D41F1CFC6B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0A954AA6-C6B0-4271-8792-CCCE30CE7D69}">
      <dgm:prSet custT="1"/>
      <dgm:spPr/>
      <dgm:t>
        <a:bodyPr rtlCol="0"/>
        <a:lstStyle/>
        <a:p>
          <a:pPr rtl="0"/>
          <a:r>
            <a:rPr lang="de-DE" sz="1500" noProof="0" dirty="0">
              <a:latin typeface="+mj-lt"/>
              <a:ea typeface="Calibri" charset="0"/>
              <a:cs typeface="Calibri" charset="0"/>
            </a:rPr>
            <a:t>DELETE</a:t>
          </a:r>
        </a:p>
      </dgm:t>
    </dgm:pt>
    <dgm:pt modelId="{81CA91A9-12C9-4000-A833-6528B617CCA1}" type="parTrans" cxnId="{61DE8435-87FC-4ED8-A1D9-A0E36224C192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7635DF39-FFCE-4F67-A43A-C3F7B847830D}" type="sibTrans" cxnId="{61DE8435-87FC-4ED8-A1D9-A0E36224C192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838BD54C-88AD-40D7-AF5F-AB65EB0898A5}">
      <dgm:prSet custT="1"/>
      <dgm:spPr/>
      <dgm:t>
        <a:bodyPr lIns="182880" tIns="182880" rIns="182880" bIns="182880" rtlCol="0"/>
        <a:lstStyle/>
        <a:p>
          <a:pPr marL="0" algn="ctr" rtl="0">
            <a:lnSpc>
              <a:spcPct val="100000"/>
            </a:lnSpc>
            <a:buNone/>
          </a:pPr>
          <a:r>
            <a:rPr lang="uk-UA" sz="1500" noProof="0" dirty="0">
              <a:latin typeface="Calibri" charset="0"/>
              <a:ea typeface="Calibri" charset="0"/>
              <a:cs typeface="Calibri" charset="0"/>
            </a:rPr>
            <a:t>Параметри </a:t>
          </a:r>
          <a:r>
            <a:rPr lang="en-US" sz="1500" noProof="0" dirty="0">
              <a:latin typeface="Calibri" charset="0"/>
              <a:ea typeface="Calibri" charset="0"/>
              <a:cs typeface="Calibri" charset="0"/>
            </a:rPr>
            <a:t>min</a:t>
          </a:r>
          <a:endParaRPr lang="de-DE" sz="1500" noProof="0" dirty="0">
            <a:latin typeface="Calibri" charset="0"/>
            <a:ea typeface="Calibri" charset="0"/>
            <a:cs typeface="Calibri" charset="0"/>
          </a:endParaRPr>
        </a:p>
      </dgm:t>
    </dgm:pt>
    <dgm:pt modelId="{FD106F30-FED7-4A4D-9063-A51FC1861B8D}" type="parTrans" cxnId="{122438FB-0EB1-4DC7-B97A-C5EDE3236321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C5AC6457-3C00-4583-9061-8DA5017D63FF}" type="sibTrans" cxnId="{122438FB-0EB1-4DC7-B97A-C5EDE3236321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1E1BD5C7-7E98-4E9C-980A-6231C710F86D}">
      <dgm:prSet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 rtlCol="0"/>
        <a:lstStyle/>
        <a:p>
          <a:pPr rtl="0"/>
          <a:r>
            <a:rPr lang="uk-UA" sz="1500" noProof="0" dirty="0">
              <a:latin typeface="+mj-lt"/>
              <a:ea typeface="Calibri" charset="0"/>
              <a:cs typeface="Calibri" charset="0"/>
            </a:rPr>
            <a:t>Регламент</a:t>
          </a:r>
          <a:endParaRPr lang="de-DE" sz="1500" noProof="0" dirty="0">
            <a:latin typeface="+mj-lt"/>
            <a:ea typeface="Calibri" charset="0"/>
            <a:cs typeface="Calibri" charset="0"/>
          </a:endParaRPr>
        </a:p>
      </dgm:t>
    </dgm:pt>
    <dgm:pt modelId="{63D0BD99-D324-4743-A063-0F16264E6A03}" type="parTrans" cxnId="{F291143C-5080-4FD6-BEEA-B126FBAFEC70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BDC49242-DD3A-494A-A4AF-E750AD6D3DAB}" type="sibTrans" cxnId="{F291143C-5080-4FD6-BEEA-B126FBAFEC70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A0B60079-4AAF-49AC-8F08-8A2DFAEE29DB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 lIns="182880" tIns="182880" rIns="182880" bIns="182880" rtlCol="0"/>
        <a:lstStyle/>
        <a:p>
          <a:pPr marL="0" algn="ctr" rtl="0">
            <a:lnSpc>
              <a:spcPct val="100000"/>
            </a:lnSpc>
            <a:buNone/>
          </a:pPr>
          <a:r>
            <a:rPr lang="uk-UA" sz="1500" b="0" i="0" noProof="0" dirty="0">
              <a:latin typeface="Calibri" panose="020F0502020204030204" pitchFamily="34" charset="0"/>
              <a:cs typeface="Calibri" panose="020F0502020204030204" pitchFamily="34" charset="0"/>
            </a:rPr>
            <a:t>Єдині форми анкет</a:t>
          </a:r>
          <a:endParaRPr lang="de-DE" sz="1500" noProof="0" dirty="0">
            <a:latin typeface="Calibri" panose="020F0502020204030204" pitchFamily="34" charset="0"/>
            <a:ea typeface="Calibri" charset="0"/>
            <a:cs typeface="Calibri" panose="020F0502020204030204" pitchFamily="34" charset="0"/>
          </a:endParaRPr>
        </a:p>
      </dgm:t>
    </dgm:pt>
    <dgm:pt modelId="{94E190C2-DE76-4E92-9B8B-12C8AC85398D}" type="parTrans" cxnId="{DA65D739-98AB-49B5-B28F-78D06B43157F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B3783AFC-A7BD-4A0E-8A53-49FBB33EB50F}" type="sibTrans" cxnId="{DA65D739-98AB-49B5-B28F-78D06B43157F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13416990-6629-4AE4-B0B2-7DE8418884DB}">
      <dgm:prSet custT="1"/>
      <dgm:spPr/>
      <dgm:t>
        <a:bodyPr rtlCol="0"/>
        <a:lstStyle/>
        <a:p>
          <a:pPr rtl="0"/>
          <a:r>
            <a:rPr lang="uk-UA" sz="1500" noProof="0" dirty="0">
              <a:latin typeface="+mj-lt"/>
              <a:ea typeface="Calibri" charset="0"/>
              <a:cs typeface="Calibri" charset="0"/>
            </a:rPr>
            <a:t>Фокус</a:t>
          </a:r>
          <a:endParaRPr lang="de-DE" sz="1500" noProof="0" dirty="0">
            <a:latin typeface="+mj-lt"/>
            <a:ea typeface="Calibri" charset="0"/>
            <a:cs typeface="Calibri" charset="0"/>
          </a:endParaRPr>
        </a:p>
      </dgm:t>
    </dgm:pt>
    <dgm:pt modelId="{180D8207-97DB-48B4-AFB6-E1571502D51D}" type="parTrans" cxnId="{88C7DEFE-ACEF-4A9F-B154-781CBBFCBE18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355D6E8A-518E-4B49-955A-8C7CE0CBDA24}" type="sibTrans" cxnId="{88C7DEFE-ACEF-4A9F-B154-781CBBFCBE18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8FE81FEC-2664-411F-AEB3-065F29F52751}">
      <dgm:prSet custT="1"/>
      <dgm:spPr/>
      <dgm:t>
        <a:bodyPr lIns="182880" tIns="182880" rIns="182880" bIns="182880" rtlCol="0"/>
        <a:lstStyle/>
        <a:p>
          <a:pPr marL="0" algn="ctr" rtl="0">
            <a:lnSpc>
              <a:spcPct val="100000"/>
            </a:lnSpc>
            <a:spcAft>
              <a:spcPct val="35000"/>
            </a:spcAft>
            <a:buNone/>
          </a:pPr>
          <a:r>
            <a:rPr lang="uk-UA" sz="1500" noProof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rPr>
            <a:t>База знань й Кращі практики </a:t>
          </a:r>
          <a:endParaRPr lang="de-DE" sz="1500" noProof="0" dirty="0">
            <a:latin typeface="Calibri" panose="020F0502020204030204" pitchFamily="34" charset="0"/>
            <a:ea typeface="Calibri" charset="0"/>
            <a:cs typeface="Calibri" panose="020F0502020204030204" pitchFamily="34" charset="0"/>
          </a:endParaRPr>
        </a:p>
        <a:p>
          <a:pPr marL="0" algn="ctr" rtl="0">
            <a:lnSpc>
              <a:spcPct val="100000"/>
            </a:lnSpc>
            <a:spcAft>
              <a:spcPct val="35000"/>
            </a:spcAft>
            <a:buNone/>
          </a:pPr>
          <a:r>
            <a:rPr lang="de-DE" sz="1500" noProof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rPr>
            <a:t>vs.</a:t>
          </a:r>
          <a:r>
            <a:rPr lang="uk-UA" sz="1500" noProof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rPr>
            <a:t> </a:t>
          </a:r>
          <a:endParaRPr lang="de-DE" sz="1500" noProof="0" dirty="0">
            <a:latin typeface="Calibri" panose="020F0502020204030204" pitchFamily="34" charset="0"/>
            <a:ea typeface="Calibri" charset="0"/>
            <a:cs typeface="Calibri" panose="020F0502020204030204" pitchFamily="34" charset="0"/>
          </a:endParaRPr>
        </a:p>
        <a:p>
          <a:pPr marL="0" algn="ctr" rtl="0">
            <a:lnSpc>
              <a:spcPct val="100000"/>
            </a:lnSpc>
            <a:spcAft>
              <a:spcPct val="35000"/>
            </a:spcAft>
            <a:buNone/>
          </a:pPr>
          <a:r>
            <a:rPr lang="uk-UA" sz="1500" noProof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rPr>
            <a:t>Батоги й пряники</a:t>
          </a:r>
          <a:endParaRPr lang="de-DE" sz="1500" noProof="0" dirty="0">
            <a:latin typeface="Calibri" panose="020F0502020204030204" pitchFamily="34" charset="0"/>
            <a:ea typeface="Calibri" charset="0"/>
            <a:cs typeface="Calibri" panose="020F0502020204030204" pitchFamily="34" charset="0"/>
          </a:endParaRPr>
        </a:p>
      </dgm:t>
    </dgm:pt>
    <dgm:pt modelId="{BCBC007E-0269-421B-9C41-DE26D5C3A822}" type="parTrans" cxnId="{711E093C-AD42-45A4-8D40-A2D39702062E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80230EB7-7230-4881-A631-309C07417378}" type="sibTrans" cxnId="{711E093C-AD42-45A4-8D40-A2D39702062E}">
      <dgm:prSet/>
      <dgm:spPr/>
      <dgm:t>
        <a:bodyPr rtlCol="0"/>
        <a:lstStyle/>
        <a:p>
          <a:pPr rtl="0"/>
          <a:endParaRPr lang="de-DE" sz="1500" noProof="0" dirty="0"/>
        </a:p>
      </dgm:t>
    </dgm:pt>
    <dgm:pt modelId="{CE510202-5839-45D2-8356-40C77D7D6095}">
      <dgm:prSet custT="1"/>
      <dgm:spPr/>
      <dgm:t>
        <a:bodyPr lIns="182880" tIns="182880" rIns="182880" bIns="182880" rtlCol="0"/>
        <a:lstStyle/>
        <a:p>
          <a:pPr marL="0" algn="ctr" rtl="0">
            <a:lnSpc>
              <a:spcPct val="100000"/>
            </a:lnSpc>
            <a:buNone/>
          </a:pPr>
          <a:endParaRPr lang="uk-UA" sz="1500" noProof="0" dirty="0">
            <a:latin typeface="Calibri" charset="0"/>
            <a:ea typeface="Calibri" charset="0"/>
            <a:cs typeface="Calibri" charset="0"/>
          </a:endParaRPr>
        </a:p>
        <a:p>
          <a:pPr marL="0" algn="ctr" rtl="0">
            <a:lnSpc>
              <a:spcPct val="100000"/>
            </a:lnSpc>
            <a:buNone/>
          </a:pPr>
          <a:r>
            <a:rPr lang="uk-UA" sz="1500" noProof="0" dirty="0">
              <a:latin typeface="Calibri" charset="0"/>
              <a:ea typeface="Calibri" charset="0"/>
              <a:cs typeface="Calibri" charset="0"/>
            </a:rPr>
            <a:t>Індикатори та бали</a:t>
          </a:r>
          <a:r>
            <a:rPr lang="en-US" sz="1500" noProof="0" dirty="0">
              <a:latin typeface="Calibri" charset="0"/>
              <a:ea typeface="Calibri" charset="0"/>
              <a:cs typeface="Calibri" charset="0"/>
            </a:rPr>
            <a:t> min</a:t>
          </a:r>
          <a:endParaRPr lang="de-DE" sz="1500" noProof="0" dirty="0">
            <a:latin typeface="Calibri" charset="0"/>
            <a:ea typeface="Calibri" charset="0"/>
            <a:cs typeface="Calibri" charset="0"/>
          </a:endParaRPr>
        </a:p>
      </dgm:t>
    </dgm:pt>
    <dgm:pt modelId="{9F3F8B8C-2A56-4E87-A743-F42F54026471}" type="parTrans" cxnId="{5B21323F-5FA2-41E9-85B8-6581FE0278BF}">
      <dgm:prSet/>
      <dgm:spPr/>
      <dgm:t>
        <a:bodyPr/>
        <a:lstStyle/>
        <a:p>
          <a:endParaRPr lang="uk-UA"/>
        </a:p>
      </dgm:t>
    </dgm:pt>
    <dgm:pt modelId="{FE13AE98-C5A1-45AA-9D3B-3F02D79B2C1F}" type="sibTrans" cxnId="{5B21323F-5FA2-41E9-85B8-6581FE0278BF}">
      <dgm:prSet/>
      <dgm:spPr/>
      <dgm:t>
        <a:bodyPr/>
        <a:lstStyle/>
        <a:p>
          <a:endParaRPr lang="uk-UA"/>
        </a:p>
      </dgm:t>
    </dgm:pt>
    <dgm:pt modelId="{7D1C22A6-97ED-4927-92D8-01499503EACF}">
      <dgm:prSet custT="1"/>
      <dgm:spPr/>
      <dgm:t>
        <a:bodyPr lIns="182880" tIns="182880" rIns="182880" bIns="182880" rtlCol="0"/>
        <a:lstStyle/>
        <a:p>
          <a:pPr marL="0" algn="ctr" rtl="0">
            <a:lnSpc>
              <a:spcPct val="100000"/>
            </a:lnSpc>
            <a:buNone/>
          </a:pPr>
          <a:endParaRPr lang="uk-UA" sz="1500" noProof="0" dirty="0">
            <a:latin typeface="Calibri" charset="0"/>
            <a:ea typeface="Calibri" charset="0"/>
            <a:cs typeface="Calibri" charset="0"/>
          </a:endParaRPr>
        </a:p>
        <a:p>
          <a:pPr marL="0" algn="ctr" rtl="0">
            <a:lnSpc>
              <a:spcPct val="100000"/>
            </a:lnSpc>
            <a:buNone/>
          </a:pPr>
          <a:r>
            <a:rPr lang="uk-UA" sz="1500" noProof="0" dirty="0">
              <a:latin typeface="Calibri" charset="0"/>
              <a:ea typeface="Calibri" charset="0"/>
              <a:cs typeface="Calibri" charset="0"/>
            </a:rPr>
            <a:t>Витрати</a:t>
          </a:r>
          <a:r>
            <a:rPr lang="de-DE" sz="1500" noProof="0" dirty="0">
              <a:latin typeface="Calibri" charset="0"/>
              <a:ea typeface="Calibri" charset="0"/>
              <a:cs typeface="Calibri" charset="0"/>
            </a:rPr>
            <a:t> </a:t>
          </a:r>
          <a:r>
            <a:rPr lang="uk-UA" sz="1500" noProof="0" dirty="0">
              <a:latin typeface="Calibri" charset="0"/>
              <a:ea typeface="Calibri" charset="0"/>
              <a:cs typeface="Calibri" charset="0"/>
            </a:rPr>
            <a:t>/Ресурси</a:t>
          </a:r>
          <a:r>
            <a:rPr lang="en-US" sz="1500" noProof="0" dirty="0">
              <a:latin typeface="Calibri" charset="0"/>
              <a:ea typeface="Calibri" charset="0"/>
              <a:cs typeface="Calibri" charset="0"/>
            </a:rPr>
            <a:t> min</a:t>
          </a:r>
          <a:endParaRPr lang="de-DE" sz="1500" noProof="0" dirty="0">
            <a:latin typeface="Calibri" charset="0"/>
            <a:ea typeface="Calibri" charset="0"/>
            <a:cs typeface="Calibri" charset="0"/>
          </a:endParaRPr>
        </a:p>
      </dgm:t>
    </dgm:pt>
    <dgm:pt modelId="{6D4EB02A-5A7F-4473-BBC1-3B1F801F6125}" type="parTrans" cxnId="{4FFD5B5D-DFB5-42D8-ACF1-C1CA5FECD972}">
      <dgm:prSet/>
      <dgm:spPr/>
      <dgm:t>
        <a:bodyPr/>
        <a:lstStyle/>
        <a:p>
          <a:endParaRPr lang="uk-UA"/>
        </a:p>
      </dgm:t>
    </dgm:pt>
    <dgm:pt modelId="{482119D5-1EF2-4E9A-979B-7AD8B03477DD}" type="sibTrans" cxnId="{4FFD5B5D-DFB5-42D8-ACF1-C1CA5FECD972}">
      <dgm:prSet/>
      <dgm:spPr/>
      <dgm:t>
        <a:bodyPr/>
        <a:lstStyle/>
        <a:p>
          <a:endParaRPr lang="uk-UA"/>
        </a:p>
      </dgm:t>
    </dgm:pt>
    <dgm:pt modelId="{582A6EFE-8A05-44BA-84E1-DBBDA6F02F3A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 lIns="182880" tIns="182880" rIns="182880" bIns="182880" rtlCol="0"/>
        <a:lstStyle/>
        <a:p>
          <a:pPr marL="0" algn="ctr" rtl="0">
            <a:lnSpc>
              <a:spcPct val="100000"/>
            </a:lnSpc>
            <a:buNone/>
          </a:pPr>
          <a:r>
            <a:rPr lang="uk-UA" sz="1500" noProof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rPr>
            <a:t>Заплановане отримання </a:t>
          </a:r>
          <a:r>
            <a:rPr lang="de-DE" sz="1500" noProof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rPr>
            <a:t>Data</a:t>
          </a:r>
        </a:p>
      </dgm:t>
    </dgm:pt>
    <dgm:pt modelId="{0F07B4EA-D3EE-4668-837E-A76E35EC268B}" type="parTrans" cxnId="{F0792999-D162-4F3B-B758-462D9F44F490}">
      <dgm:prSet/>
      <dgm:spPr/>
      <dgm:t>
        <a:bodyPr/>
        <a:lstStyle/>
        <a:p>
          <a:endParaRPr lang="uk-UA"/>
        </a:p>
      </dgm:t>
    </dgm:pt>
    <dgm:pt modelId="{F835D98E-ECDC-4A7C-AA16-F706F6073F7A}" type="sibTrans" cxnId="{F0792999-D162-4F3B-B758-462D9F44F490}">
      <dgm:prSet/>
      <dgm:spPr/>
      <dgm:t>
        <a:bodyPr/>
        <a:lstStyle/>
        <a:p>
          <a:endParaRPr lang="uk-UA"/>
        </a:p>
      </dgm:t>
    </dgm:pt>
    <dgm:pt modelId="{C61ADAF5-F5BE-4372-9B62-8E5F6EDF1D52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 lIns="182880" tIns="182880" rIns="182880" bIns="182880" rtlCol="0"/>
        <a:lstStyle/>
        <a:p>
          <a:pPr marL="0" algn="ctr" rtl="0">
            <a:lnSpc>
              <a:spcPct val="100000"/>
            </a:lnSpc>
            <a:buNone/>
          </a:pPr>
          <a:r>
            <a:rPr lang="uk-UA" sz="1500" noProof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rPr>
            <a:t>Закріплення відповідальних осіб</a:t>
          </a:r>
        </a:p>
        <a:p>
          <a:pPr marL="0" algn="ctr" rtl="0">
            <a:lnSpc>
              <a:spcPct val="100000"/>
            </a:lnSpc>
            <a:buNone/>
          </a:pPr>
          <a:r>
            <a:rPr lang="uk-UA" sz="1500" noProof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rPr>
            <a:t>Ієрархія прав та доступів користувачів до бази даних</a:t>
          </a:r>
          <a:endParaRPr lang="de-DE" sz="1500" noProof="0" dirty="0">
            <a:latin typeface="Calibri" panose="020F0502020204030204" pitchFamily="34" charset="0"/>
            <a:ea typeface="Calibri" charset="0"/>
            <a:cs typeface="Calibri" panose="020F0502020204030204" pitchFamily="34" charset="0"/>
          </a:endParaRPr>
        </a:p>
      </dgm:t>
    </dgm:pt>
    <dgm:pt modelId="{5AD23107-4BD5-4517-9AED-52576257A1FF}" type="parTrans" cxnId="{CF5A344E-9750-4520-B9FD-57D8BD34C547}">
      <dgm:prSet/>
      <dgm:spPr/>
      <dgm:t>
        <a:bodyPr/>
        <a:lstStyle/>
        <a:p>
          <a:endParaRPr lang="uk-UA"/>
        </a:p>
      </dgm:t>
    </dgm:pt>
    <dgm:pt modelId="{CC8E2041-3BA3-48F3-BD3F-2EFD643A3767}" type="sibTrans" cxnId="{CF5A344E-9750-4520-B9FD-57D8BD34C547}">
      <dgm:prSet/>
      <dgm:spPr/>
      <dgm:t>
        <a:bodyPr/>
        <a:lstStyle/>
        <a:p>
          <a:endParaRPr lang="uk-UA"/>
        </a:p>
      </dgm:t>
    </dgm:pt>
    <dgm:pt modelId="{917788B4-4702-452B-A9BF-BD370AC7C91D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54C7622E-B3EE-4BFC-B751-4B261C400F01}" type="pres">
      <dgm:prSet presAssocID="{CEA68BC1-0214-475A-AAEB-F2C106BEDF3D}" presName="composite" presStyleCnt="0"/>
      <dgm:spPr/>
    </dgm:pt>
    <dgm:pt modelId="{80A1A6DF-0273-4C9F-A1CF-A320F9DB6FD1}" type="pres">
      <dgm:prSet presAssocID="{CEA68BC1-0214-475A-AAEB-F2C106BEDF3D}" presName="parTx" presStyleLbl="alignNode1" presStyleIdx="0" presStyleCnt="5">
        <dgm:presLayoutVars>
          <dgm:chMax val="0"/>
          <dgm:chPref val="0"/>
        </dgm:presLayoutVars>
      </dgm:prSet>
      <dgm:spPr/>
    </dgm:pt>
    <dgm:pt modelId="{910C52EF-D1F5-4581-A150-24B263AF9343}" type="pres">
      <dgm:prSet presAssocID="{CEA68BC1-0214-475A-AAEB-F2C106BEDF3D}" presName="desTx" presStyleLbl="alignAccFollowNode1" presStyleIdx="0" presStyleCnt="5">
        <dgm:presLayoutVars/>
      </dgm:prSet>
      <dgm:spPr/>
    </dgm:pt>
    <dgm:pt modelId="{06DEF15E-2A95-4424-9CA3-93FFF5A22F97}" type="pres">
      <dgm:prSet presAssocID="{D52D63DB-7300-43C9-9B4D-DCAB119753ED}" presName="space" presStyleCnt="0"/>
      <dgm:spPr/>
    </dgm:pt>
    <dgm:pt modelId="{0D1CB9BF-C612-4FA5-A8ED-CBAA77D93857}" type="pres">
      <dgm:prSet presAssocID="{57B30C7E-2C98-474C-972A-4A9F013596F6}" presName="composite" presStyleCnt="0"/>
      <dgm:spPr/>
    </dgm:pt>
    <dgm:pt modelId="{1F484571-9C36-4EBC-94E8-740ECF59A9E8}" type="pres">
      <dgm:prSet presAssocID="{57B30C7E-2C98-474C-972A-4A9F013596F6}" presName="parTx" presStyleLbl="alignNode1" presStyleIdx="1" presStyleCnt="5">
        <dgm:presLayoutVars>
          <dgm:chMax val="0"/>
          <dgm:chPref val="0"/>
        </dgm:presLayoutVars>
      </dgm:prSet>
      <dgm:spPr/>
    </dgm:pt>
    <dgm:pt modelId="{8382FB71-379A-4A42-BEC2-AAF439B565D5}" type="pres">
      <dgm:prSet presAssocID="{57B30C7E-2C98-474C-972A-4A9F013596F6}" presName="desTx" presStyleLbl="alignAccFollowNode1" presStyleIdx="1" presStyleCnt="5">
        <dgm:presLayoutVars/>
      </dgm:prSet>
      <dgm:spPr/>
    </dgm:pt>
    <dgm:pt modelId="{CEAD898F-DA15-46A5-A07C-10D30E78B5E8}" type="pres">
      <dgm:prSet presAssocID="{7F14057D-1A20-4F64-A110-C77AC5F00602}" presName="space" presStyleCnt="0"/>
      <dgm:spPr/>
    </dgm:pt>
    <dgm:pt modelId="{BEA164EE-1450-4AEB-9527-4E22FBF3C1A8}" type="pres">
      <dgm:prSet presAssocID="{0A954AA6-C6B0-4271-8792-CCCE30CE7D69}" presName="composite" presStyleCnt="0"/>
      <dgm:spPr/>
    </dgm:pt>
    <dgm:pt modelId="{6B33ABE5-CEF1-4B39-82C3-F1FC644C0A8F}" type="pres">
      <dgm:prSet presAssocID="{0A954AA6-C6B0-4271-8792-CCCE30CE7D69}" presName="parTx" presStyleLbl="alignNode1" presStyleIdx="2" presStyleCnt="5">
        <dgm:presLayoutVars>
          <dgm:chMax val="0"/>
          <dgm:chPref val="0"/>
        </dgm:presLayoutVars>
      </dgm:prSet>
      <dgm:spPr/>
    </dgm:pt>
    <dgm:pt modelId="{D49AD3F7-B2B6-4709-A43B-C22DEB981B39}" type="pres">
      <dgm:prSet presAssocID="{0A954AA6-C6B0-4271-8792-CCCE30CE7D69}" presName="desTx" presStyleLbl="alignAccFollowNode1" presStyleIdx="2" presStyleCnt="5">
        <dgm:presLayoutVars/>
      </dgm:prSet>
      <dgm:spPr/>
    </dgm:pt>
    <dgm:pt modelId="{C83CA8A9-5873-4873-B14F-2F0E7FB2ABCC}" type="pres">
      <dgm:prSet presAssocID="{7635DF39-FFCE-4F67-A43A-C3F7B847830D}" presName="space" presStyleCnt="0"/>
      <dgm:spPr/>
    </dgm:pt>
    <dgm:pt modelId="{952DF76F-9AB8-4BB6-B004-372FA36D16E3}" type="pres">
      <dgm:prSet presAssocID="{1E1BD5C7-7E98-4E9C-980A-6231C710F86D}" presName="composite" presStyleCnt="0"/>
      <dgm:spPr/>
    </dgm:pt>
    <dgm:pt modelId="{4AE355A7-3A54-47B1-8CB5-F35120F77B1B}" type="pres">
      <dgm:prSet presAssocID="{1E1BD5C7-7E98-4E9C-980A-6231C710F86D}" presName="parTx" presStyleLbl="alignNode1" presStyleIdx="3" presStyleCnt="5">
        <dgm:presLayoutVars>
          <dgm:chMax val="0"/>
          <dgm:chPref val="0"/>
        </dgm:presLayoutVars>
      </dgm:prSet>
      <dgm:spPr/>
    </dgm:pt>
    <dgm:pt modelId="{C0A30CE6-D937-498A-8D1C-AB49CDB4AE52}" type="pres">
      <dgm:prSet presAssocID="{1E1BD5C7-7E98-4E9C-980A-6231C710F86D}" presName="desTx" presStyleLbl="alignAccFollowNode1" presStyleIdx="3" presStyleCnt="5">
        <dgm:presLayoutVars/>
      </dgm:prSet>
      <dgm:spPr/>
    </dgm:pt>
    <dgm:pt modelId="{5F52C0BF-6756-4EC5-B609-DFC97E73A4A5}" type="pres">
      <dgm:prSet presAssocID="{BDC49242-DD3A-494A-A4AF-E750AD6D3DAB}" presName="space" presStyleCnt="0"/>
      <dgm:spPr/>
    </dgm:pt>
    <dgm:pt modelId="{F042507F-C824-490E-948D-BDF8D9C669BD}" type="pres">
      <dgm:prSet presAssocID="{13416990-6629-4AE4-B0B2-7DE8418884DB}" presName="composite" presStyleCnt="0"/>
      <dgm:spPr/>
    </dgm:pt>
    <dgm:pt modelId="{1D3D5FCC-5789-4468-99A6-5D6A676B6013}" type="pres">
      <dgm:prSet presAssocID="{13416990-6629-4AE4-B0B2-7DE8418884DB}" presName="parTx" presStyleLbl="alignNode1" presStyleIdx="4" presStyleCnt="5">
        <dgm:presLayoutVars>
          <dgm:chMax val="0"/>
          <dgm:chPref val="0"/>
        </dgm:presLayoutVars>
      </dgm:prSet>
      <dgm:spPr/>
    </dgm:pt>
    <dgm:pt modelId="{44C7D37A-568B-4A53-88BE-8330DEF7D4A3}" type="pres">
      <dgm:prSet presAssocID="{13416990-6629-4AE4-B0B2-7DE8418884DB}" presName="desTx" presStyleLbl="alignAccFollowNode1" presStyleIdx="4" presStyleCnt="5">
        <dgm:presLayoutVars/>
      </dgm:prSet>
      <dgm:spPr/>
    </dgm:pt>
  </dgm:ptLst>
  <dgm:cxnLst>
    <dgm:cxn modelId="{4A7F6715-186E-49A7-B901-131CC9610C6D}" srcId="{0DD8915E-DC14-41D6-9BB5-F49E1C265163}" destId="{CEA68BC1-0214-475A-AAEB-F2C106BEDF3D}" srcOrd="0" destOrd="0" parTransId="{D39F5498-D166-4D4F-959E-220D13F281F2}" sibTransId="{D52D63DB-7300-43C9-9B4D-DCAB119753ED}"/>
    <dgm:cxn modelId="{88C0D421-0F9D-49BA-8817-FC936CC87FAC}" type="presOf" srcId="{B45FF3C1-5A75-4E4C-B2B6-84B0FAC421C2}" destId="{8382FB71-379A-4A42-BEC2-AAF439B565D5}" srcOrd="0" destOrd="0" presId="urn:microsoft.com/office/officeart/2016/7/layout/HorizontalActionList"/>
    <dgm:cxn modelId="{7489752E-130F-4AC2-83C6-5FBD7B57D636}" type="presOf" srcId="{582A6EFE-8A05-44BA-84E1-DBBDA6F02F3A}" destId="{C0A30CE6-D937-498A-8D1C-AB49CDB4AE52}" srcOrd="0" destOrd="1" presId="urn:microsoft.com/office/officeart/2016/7/layout/HorizontalActionList"/>
    <dgm:cxn modelId="{13126A2F-129D-4762-93CF-9798949EB589}" srcId="{0DD8915E-DC14-41D6-9BB5-F49E1C265163}" destId="{57B30C7E-2C98-474C-972A-4A9F013596F6}" srcOrd="1" destOrd="0" parTransId="{3C56CB1B-7905-41E8-90E6-A55A14BA7821}" sibTransId="{7F14057D-1A20-4F64-A110-C77AC5F00602}"/>
    <dgm:cxn modelId="{61DE8435-87FC-4ED8-A1D9-A0E36224C192}" srcId="{0DD8915E-DC14-41D6-9BB5-F49E1C265163}" destId="{0A954AA6-C6B0-4271-8792-CCCE30CE7D69}" srcOrd="2" destOrd="0" parTransId="{81CA91A9-12C9-4000-A833-6528B617CCA1}" sibTransId="{7635DF39-FFCE-4F67-A43A-C3F7B847830D}"/>
    <dgm:cxn modelId="{DA65D739-98AB-49B5-B28F-78D06B43157F}" srcId="{1E1BD5C7-7E98-4E9C-980A-6231C710F86D}" destId="{A0B60079-4AAF-49AC-8F08-8A2DFAEE29DB}" srcOrd="0" destOrd="0" parTransId="{94E190C2-DE76-4E92-9B8B-12C8AC85398D}" sibTransId="{B3783AFC-A7BD-4A0E-8A53-49FBB33EB50F}"/>
    <dgm:cxn modelId="{711E093C-AD42-45A4-8D40-A2D39702062E}" srcId="{13416990-6629-4AE4-B0B2-7DE8418884DB}" destId="{8FE81FEC-2664-411F-AEB3-065F29F52751}" srcOrd="0" destOrd="0" parTransId="{BCBC007E-0269-421B-9C41-DE26D5C3A822}" sibTransId="{80230EB7-7230-4881-A631-309C07417378}"/>
    <dgm:cxn modelId="{F291143C-5080-4FD6-BEEA-B126FBAFEC70}" srcId="{0DD8915E-DC14-41D6-9BB5-F49E1C265163}" destId="{1E1BD5C7-7E98-4E9C-980A-6231C710F86D}" srcOrd="3" destOrd="0" parTransId="{63D0BD99-D324-4743-A063-0F16264E6A03}" sibTransId="{BDC49242-DD3A-494A-A4AF-E750AD6D3DAB}"/>
    <dgm:cxn modelId="{5B21323F-5FA2-41E9-85B8-6581FE0278BF}" srcId="{0A954AA6-C6B0-4271-8792-CCCE30CE7D69}" destId="{CE510202-5839-45D2-8356-40C77D7D6095}" srcOrd="1" destOrd="0" parTransId="{9F3F8B8C-2A56-4E87-A743-F42F54026471}" sibTransId="{FE13AE98-C5A1-45AA-9D3B-3F02D79B2C1F}"/>
    <dgm:cxn modelId="{4FFD5B5D-DFB5-42D8-ACF1-C1CA5FECD972}" srcId="{0A954AA6-C6B0-4271-8792-CCCE30CE7D69}" destId="{7D1C22A6-97ED-4927-92D8-01499503EACF}" srcOrd="2" destOrd="0" parTransId="{6D4EB02A-5A7F-4473-BBC1-3B1F801F6125}" sibTransId="{482119D5-1EF2-4E9A-979B-7AD8B03477DD}"/>
    <dgm:cxn modelId="{7AF7564A-7BD3-438E-9B3C-14BD86824042}" type="presOf" srcId="{57B30C7E-2C98-474C-972A-4A9F013596F6}" destId="{1F484571-9C36-4EBC-94E8-740ECF59A9E8}" srcOrd="0" destOrd="0" presId="urn:microsoft.com/office/officeart/2016/7/layout/HorizontalActionList"/>
    <dgm:cxn modelId="{CF5A344E-9750-4520-B9FD-57D8BD34C547}" srcId="{1E1BD5C7-7E98-4E9C-980A-6231C710F86D}" destId="{C61ADAF5-F5BE-4372-9B62-8E5F6EDF1D52}" srcOrd="2" destOrd="0" parTransId="{5AD23107-4BD5-4517-9AED-52576257A1FF}" sibTransId="{CC8E2041-3BA3-48F3-BD3F-2EFD643A3767}"/>
    <dgm:cxn modelId="{E2E51F4F-FF64-49BA-BFBF-3EDBD466A96F}" type="presOf" srcId="{CE510202-5839-45D2-8356-40C77D7D6095}" destId="{D49AD3F7-B2B6-4709-A43B-C22DEB981B39}" srcOrd="0" destOrd="1" presId="urn:microsoft.com/office/officeart/2016/7/layout/HorizontalActionList"/>
    <dgm:cxn modelId="{6AFDC150-9F77-4A36-A180-B36F17F720D5}" type="presOf" srcId="{1E1BD5C7-7E98-4E9C-980A-6231C710F86D}" destId="{4AE355A7-3A54-47B1-8CB5-F35120F77B1B}" srcOrd="0" destOrd="0" presId="urn:microsoft.com/office/officeart/2016/7/layout/HorizontalActionList"/>
    <dgm:cxn modelId="{9C4BCC70-6D73-47C9-B488-C135FF971FCD}" type="presOf" srcId="{13416990-6629-4AE4-B0B2-7DE8418884DB}" destId="{1D3D5FCC-5789-4468-99A6-5D6A676B6013}" srcOrd="0" destOrd="0" presId="urn:microsoft.com/office/officeart/2016/7/layout/HorizontalActionList"/>
    <dgm:cxn modelId="{E6E94786-140A-4645-ACBD-B11A56308E02}" srcId="{CEA68BC1-0214-475A-AAEB-F2C106BEDF3D}" destId="{6E78410F-604C-43A6-A991-1F6A0685C76E}" srcOrd="0" destOrd="0" parTransId="{B87758DC-95B9-415D-8FA2-3A592F03EEB6}" sibTransId="{81ADE71D-3BBC-45B9-8FE7-89C53F21FB8E}"/>
    <dgm:cxn modelId="{77938B8A-5AD8-4A5E-A030-55E04EAC32E6}" type="presOf" srcId="{6E78410F-604C-43A6-A991-1F6A0685C76E}" destId="{910C52EF-D1F5-4581-A150-24B263AF9343}" srcOrd="0" destOrd="0" presId="urn:microsoft.com/office/officeart/2016/7/layout/HorizontalActionList"/>
    <dgm:cxn modelId="{F0792999-D162-4F3B-B758-462D9F44F490}" srcId="{1E1BD5C7-7E98-4E9C-980A-6231C710F86D}" destId="{582A6EFE-8A05-44BA-84E1-DBBDA6F02F3A}" srcOrd="1" destOrd="0" parTransId="{0F07B4EA-D3EE-4668-837E-A76E35EC268B}" sibTransId="{F835D98E-ECDC-4A7C-AA16-F706F6073F7A}"/>
    <dgm:cxn modelId="{E440549C-0098-4200-80A6-FF88137F160F}" type="presOf" srcId="{0DD8915E-DC14-41D6-9BB5-F49E1C265163}" destId="{917788B4-4702-452B-A9BF-BD370AC7C91D}" srcOrd="0" destOrd="0" presId="urn:microsoft.com/office/officeart/2016/7/layout/HorizontalActionList"/>
    <dgm:cxn modelId="{B33405B2-B51D-4E21-BC61-F0A17B517544}" type="presOf" srcId="{A0B60079-4AAF-49AC-8F08-8A2DFAEE29DB}" destId="{C0A30CE6-D937-498A-8D1C-AB49CDB4AE52}" srcOrd="0" destOrd="0" presId="urn:microsoft.com/office/officeart/2016/7/layout/HorizontalActionList"/>
    <dgm:cxn modelId="{D6AF6FC0-4B56-4246-AC09-69D41F1CFC6B}" srcId="{57B30C7E-2C98-474C-972A-4A9F013596F6}" destId="{B45FF3C1-5A75-4E4C-B2B6-84B0FAC421C2}" srcOrd="0" destOrd="0" parTransId="{34A81C80-FF70-48EA-B442-BDB1EF403754}" sibTransId="{5B9815BA-8A8F-4251-B182-AD39A4FE26DD}"/>
    <dgm:cxn modelId="{FC5FB8C3-CB65-4A1D-9513-14410E7492B3}" type="presOf" srcId="{7D1C22A6-97ED-4927-92D8-01499503EACF}" destId="{D49AD3F7-B2B6-4709-A43B-C22DEB981B39}" srcOrd="0" destOrd="2" presId="urn:microsoft.com/office/officeart/2016/7/layout/HorizontalActionList"/>
    <dgm:cxn modelId="{B4983ACB-8E8C-4A2A-9B18-8617D7E17A77}" type="presOf" srcId="{838BD54C-88AD-40D7-AF5F-AB65EB0898A5}" destId="{D49AD3F7-B2B6-4709-A43B-C22DEB981B39}" srcOrd="0" destOrd="0" presId="urn:microsoft.com/office/officeart/2016/7/layout/HorizontalActionList"/>
    <dgm:cxn modelId="{F287A5D1-1293-47FF-AD35-F35BD7DB7217}" type="presOf" srcId="{8FE81FEC-2664-411F-AEB3-065F29F52751}" destId="{44C7D37A-568B-4A53-88BE-8330DEF7D4A3}" srcOrd="0" destOrd="0" presId="urn:microsoft.com/office/officeart/2016/7/layout/HorizontalActionList"/>
    <dgm:cxn modelId="{9AF54BDB-DAB3-4B24-A529-369FFC39451F}" type="presOf" srcId="{0A954AA6-C6B0-4271-8792-CCCE30CE7D69}" destId="{6B33ABE5-CEF1-4B39-82C3-F1FC644C0A8F}" srcOrd="0" destOrd="0" presId="urn:microsoft.com/office/officeart/2016/7/layout/HorizontalActionList"/>
    <dgm:cxn modelId="{B0C37BE9-F865-43D9-9359-B14C07D0B54C}" type="presOf" srcId="{C61ADAF5-F5BE-4372-9B62-8E5F6EDF1D52}" destId="{C0A30CE6-D937-498A-8D1C-AB49CDB4AE52}" srcOrd="0" destOrd="2" presId="urn:microsoft.com/office/officeart/2016/7/layout/HorizontalActionList"/>
    <dgm:cxn modelId="{E3F2F5EC-16B1-4C58-9182-F30E78C8D17D}" type="presOf" srcId="{CEA68BC1-0214-475A-AAEB-F2C106BEDF3D}" destId="{80A1A6DF-0273-4C9F-A1CF-A320F9DB6FD1}" srcOrd="0" destOrd="0" presId="urn:microsoft.com/office/officeart/2016/7/layout/HorizontalActionList"/>
    <dgm:cxn modelId="{122438FB-0EB1-4DC7-B97A-C5EDE3236321}" srcId="{0A954AA6-C6B0-4271-8792-CCCE30CE7D69}" destId="{838BD54C-88AD-40D7-AF5F-AB65EB0898A5}" srcOrd="0" destOrd="0" parTransId="{FD106F30-FED7-4A4D-9063-A51FC1861B8D}" sibTransId="{C5AC6457-3C00-4583-9061-8DA5017D63FF}"/>
    <dgm:cxn modelId="{88C7DEFE-ACEF-4A9F-B154-781CBBFCBE18}" srcId="{0DD8915E-DC14-41D6-9BB5-F49E1C265163}" destId="{13416990-6629-4AE4-B0B2-7DE8418884DB}" srcOrd="4" destOrd="0" parTransId="{180D8207-97DB-48B4-AFB6-E1571502D51D}" sibTransId="{355D6E8A-518E-4B49-955A-8C7CE0CBDA24}"/>
    <dgm:cxn modelId="{33ECD332-58AF-4E88-A500-D1240A9110AD}" type="presParOf" srcId="{917788B4-4702-452B-A9BF-BD370AC7C91D}" destId="{54C7622E-B3EE-4BFC-B751-4B261C400F01}" srcOrd="0" destOrd="0" presId="urn:microsoft.com/office/officeart/2016/7/layout/HorizontalActionList"/>
    <dgm:cxn modelId="{235818C5-3573-4908-AEE0-3A7896555462}" type="presParOf" srcId="{54C7622E-B3EE-4BFC-B751-4B261C400F01}" destId="{80A1A6DF-0273-4C9F-A1CF-A320F9DB6FD1}" srcOrd="0" destOrd="0" presId="urn:microsoft.com/office/officeart/2016/7/layout/HorizontalActionList"/>
    <dgm:cxn modelId="{33438145-C485-436C-AD90-2BC58FD45BD2}" type="presParOf" srcId="{54C7622E-B3EE-4BFC-B751-4B261C400F01}" destId="{910C52EF-D1F5-4581-A150-24B263AF9343}" srcOrd="1" destOrd="0" presId="urn:microsoft.com/office/officeart/2016/7/layout/HorizontalActionList"/>
    <dgm:cxn modelId="{0EA76779-6AA3-4942-8892-7B9CDEB74548}" type="presParOf" srcId="{917788B4-4702-452B-A9BF-BD370AC7C91D}" destId="{06DEF15E-2A95-4424-9CA3-93FFF5A22F97}" srcOrd="1" destOrd="0" presId="urn:microsoft.com/office/officeart/2016/7/layout/HorizontalActionList"/>
    <dgm:cxn modelId="{57A61824-4682-4CED-A1C9-A568972EE94D}" type="presParOf" srcId="{917788B4-4702-452B-A9BF-BD370AC7C91D}" destId="{0D1CB9BF-C612-4FA5-A8ED-CBAA77D93857}" srcOrd="2" destOrd="0" presId="urn:microsoft.com/office/officeart/2016/7/layout/HorizontalActionList"/>
    <dgm:cxn modelId="{7A2FA531-FB20-457D-BFF0-44C485415D15}" type="presParOf" srcId="{0D1CB9BF-C612-4FA5-A8ED-CBAA77D93857}" destId="{1F484571-9C36-4EBC-94E8-740ECF59A9E8}" srcOrd="0" destOrd="0" presId="urn:microsoft.com/office/officeart/2016/7/layout/HorizontalActionList"/>
    <dgm:cxn modelId="{9BCEDA81-6667-4C17-AFA8-2C42082BF207}" type="presParOf" srcId="{0D1CB9BF-C612-4FA5-A8ED-CBAA77D93857}" destId="{8382FB71-379A-4A42-BEC2-AAF439B565D5}" srcOrd="1" destOrd="0" presId="urn:microsoft.com/office/officeart/2016/7/layout/HorizontalActionList"/>
    <dgm:cxn modelId="{5A057344-D843-4EDB-84B0-60D5D1347B9F}" type="presParOf" srcId="{917788B4-4702-452B-A9BF-BD370AC7C91D}" destId="{CEAD898F-DA15-46A5-A07C-10D30E78B5E8}" srcOrd="3" destOrd="0" presId="urn:microsoft.com/office/officeart/2016/7/layout/HorizontalActionList"/>
    <dgm:cxn modelId="{8508FC8E-9136-4A97-9AA3-FFDDDB3B40AE}" type="presParOf" srcId="{917788B4-4702-452B-A9BF-BD370AC7C91D}" destId="{BEA164EE-1450-4AEB-9527-4E22FBF3C1A8}" srcOrd="4" destOrd="0" presId="urn:microsoft.com/office/officeart/2016/7/layout/HorizontalActionList"/>
    <dgm:cxn modelId="{657D2BC0-01E3-4AB6-A185-AF8A8BDB41EA}" type="presParOf" srcId="{BEA164EE-1450-4AEB-9527-4E22FBF3C1A8}" destId="{6B33ABE5-CEF1-4B39-82C3-F1FC644C0A8F}" srcOrd="0" destOrd="0" presId="urn:microsoft.com/office/officeart/2016/7/layout/HorizontalActionList"/>
    <dgm:cxn modelId="{D58411C6-0DF5-4662-9901-DA23240E83B9}" type="presParOf" srcId="{BEA164EE-1450-4AEB-9527-4E22FBF3C1A8}" destId="{D49AD3F7-B2B6-4709-A43B-C22DEB981B39}" srcOrd="1" destOrd="0" presId="urn:microsoft.com/office/officeart/2016/7/layout/HorizontalActionList"/>
    <dgm:cxn modelId="{3F6A4F5F-E2A5-4931-86E6-12BB70DD5E96}" type="presParOf" srcId="{917788B4-4702-452B-A9BF-BD370AC7C91D}" destId="{C83CA8A9-5873-4873-B14F-2F0E7FB2ABCC}" srcOrd="5" destOrd="0" presId="urn:microsoft.com/office/officeart/2016/7/layout/HorizontalActionList"/>
    <dgm:cxn modelId="{4C32C92D-DDF9-49A1-AF89-0235CF9C71B7}" type="presParOf" srcId="{917788B4-4702-452B-A9BF-BD370AC7C91D}" destId="{952DF76F-9AB8-4BB6-B004-372FA36D16E3}" srcOrd="6" destOrd="0" presId="urn:microsoft.com/office/officeart/2016/7/layout/HorizontalActionList"/>
    <dgm:cxn modelId="{57417539-B51B-4234-AEE5-F533ECC107BB}" type="presParOf" srcId="{952DF76F-9AB8-4BB6-B004-372FA36D16E3}" destId="{4AE355A7-3A54-47B1-8CB5-F35120F77B1B}" srcOrd="0" destOrd="0" presId="urn:microsoft.com/office/officeart/2016/7/layout/HorizontalActionList"/>
    <dgm:cxn modelId="{17742994-33B7-461E-8138-938D77B15D79}" type="presParOf" srcId="{952DF76F-9AB8-4BB6-B004-372FA36D16E3}" destId="{C0A30CE6-D937-498A-8D1C-AB49CDB4AE52}" srcOrd="1" destOrd="0" presId="urn:microsoft.com/office/officeart/2016/7/layout/HorizontalActionList"/>
    <dgm:cxn modelId="{63E4F875-88CC-449C-98C8-8CCD36740115}" type="presParOf" srcId="{917788B4-4702-452B-A9BF-BD370AC7C91D}" destId="{5F52C0BF-6756-4EC5-B609-DFC97E73A4A5}" srcOrd="7" destOrd="0" presId="urn:microsoft.com/office/officeart/2016/7/layout/HorizontalActionList"/>
    <dgm:cxn modelId="{008A04F8-CCA8-463D-A028-8F7B8B5DED82}" type="presParOf" srcId="{917788B4-4702-452B-A9BF-BD370AC7C91D}" destId="{F042507F-C824-490E-948D-BDF8D9C669BD}" srcOrd="8" destOrd="0" presId="urn:microsoft.com/office/officeart/2016/7/layout/HorizontalActionList"/>
    <dgm:cxn modelId="{1AE7904C-A54A-4252-8559-6AFDB410BC10}" type="presParOf" srcId="{F042507F-C824-490E-948D-BDF8D9C669BD}" destId="{1D3D5FCC-5789-4468-99A6-5D6A676B6013}" srcOrd="0" destOrd="0" presId="urn:microsoft.com/office/officeart/2016/7/layout/HorizontalActionList"/>
    <dgm:cxn modelId="{52C4214A-785F-4BE4-BD04-5A0C4ABD5272}" type="presParOf" srcId="{F042507F-C824-490E-948D-BDF8D9C669BD}" destId="{44C7D37A-568B-4A53-88BE-8330DEF7D4A3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1A6DF-0273-4C9F-A1CF-A320F9DB6FD1}">
      <dsp:nvSpPr>
        <dsp:cNvPr id="0" name=""/>
        <dsp:cNvSpPr/>
      </dsp:nvSpPr>
      <dsp:spPr>
        <a:xfrm>
          <a:off x="10384" y="491694"/>
          <a:ext cx="2091390" cy="6274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266" tIns="165266" rIns="165266" bIns="165266" numCol="1" spcCol="1270" rtlCol="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noProof="0" dirty="0">
              <a:latin typeface="+mj-lt"/>
              <a:ea typeface="Calibri" charset="0"/>
              <a:cs typeface="Calibri" charset="0"/>
            </a:rPr>
            <a:t>Кейси</a:t>
          </a:r>
          <a:endParaRPr lang="de-DE" sz="1500" kern="1200" noProof="0" dirty="0">
            <a:latin typeface="+mj-lt"/>
          </a:endParaRPr>
        </a:p>
      </dsp:txBody>
      <dsp:txXfrm>
        <a:off x="10384" y="491694"/>
        <a:ext cx="2091390" cy="627417"/>
      </dsp:txXfrm>
    </dsp:sp>
    <dsp:sp modelId="{910C52EF-D1F5-4581-A150-24B263AF9343}">
      <dsp:nvSpPr>
        <dsp:cNvPr id="0" name=""/>
        <dsp:cNvSpPr/>
      </dsp:nvSpPr>
      <dsp:spPr>
        <a:xfrm>
          <a:off x="10384" y="1119111"/>
          <a:ext cx="2091390" cy="273894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rtlCol="0" anchor="t" anchorCtr="0">
          <a:noAutofit/>
        </a:bodyPr>
        <a:lstStyle/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noProof="0" dirty="0">
              <a:latin typeface="Calibri" charset="0"/>
              <a:ea typeface="Calibri" charset="0"/>
              <a:cs typeface="Calibri" charset="0"/>
            </a:rPr>
            <a:t>Контрольні листи спостережень</a:t>
          </a:r>
        </a:p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noProof="0" dirty="0">
              <a:latin typeface="Calibri" charset="0"/>
              <a:ea typeface="Calibri" charset="0"/>
              <a:cs typeface="Calibri" charset="0"/>
            </a:rPr>
            <a:t>за методикою </a:t>
          </a:r>
          <a:r>
            <a:rPr lang="de-DE" sz="1500" kern="1200" noProof="0" dirty="0">
              <a:latin typeface="Calibri" charset="0"/>
              <a:ea typeface="Calibri" charset="0"/>
              <a:cs typeface="Calibri" charset="0"/>
            </a:rPr>
            <a:t>RCA</a:t>
          </a:r>
          <a:r>
            <a:rPr lang="uk-UA" sz="1500" kern="1200" noProof="0" dirty="0">
              <a:latin typeface="Calibri" charset="0"/>
              <a:ea typeface="Calibri" charset="0"/>
              <a:cs typeface="Calibri" charset="0"/>
            </a:rPr>
            <a:t> </a:t>
          </a:r>
        </a:p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noProof="0" dirty="0">
              <a:latin typeface="Calibri" charset="0"/>
              <a:ea typeface="Calibri" charset="0"/>
              <a:cs typeface="Calibri" charset="0"/>
            </a:rPr>
            <a:t>на 3-х кейсах: </a:t>
          </a:r>
          <a:r>
            <a:rPr lang="uk-UA" sz="1500" kern="1200" noProof="0" dirty="0" err="1">
              <a:latin typeface="Calibri" charset="0"/>
              <a:ea typeface="Calibri" charset="0"/>
              <a:cs typeface="Calibri" charset="0"/>
            </a:rPr>
            <a:t>телеком</a:t>
          </a:r>
          <a:r>
            <a:rPr lang="uk-UA" sz="1500" kern="1200" noProof="0" dirty="0">
              <a:latin typeface="Calibri" charset="0"/>
              <a:ea typeface="Calibri" charset="0"/>
              <a:cs typeface="Calibri" charset="0"/>
            </a:rPr>
            <a:t> </a:t>
          </a:r>
          <a:endParaRPr lang="de-DE" sz="1500" kern="1200" noProof="0" dirty="0">
            <a:latin typeface="Calibri" charset="0"/>
            <a:ea typeface="Calibri" charset="0"/>
            <a:cs typeface="Calibri" charset="0"/>
          </a:endParaRPr>
        </a:p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noProof="0" dirty="0">
              <a:latin typeface="Calibri" charset="0"/>
              <a:ea typeface="Calibri" charset="0"/>
              <a:cs typeface="Calibri" charset="0"/>
            </a:rPr>
            <a:t>продажі </a:t>
          </a:r>
          <a:r>
            <a:rPr lang="en-US" sz="1500" kern="1200" noProof="0" dirty="0" err="1">
              <a:latin typeface="Calibri" charset="0"/>
              <a:ea typeface="Calibri" charset="0"/>
              <a:cs typeface="Calibri" charset="0"/>
            </a:rPr>
            <a:t>HoReCa</a:t>
          </a:r>
          <a:endParaRPr lang="en-US" sz="1500" kern="1200" noProof="0" dirty="0">
            <a:latin typeface="Calibri" charset="0"/>
            <a:ea typeface="Calibri" charset="0"/>
            <a:cs typeface="Calibri" charset="0"/>
          </a:endParaRPr>
        </a:p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noProof="0" dirty="0" err="1">
              <a:latin typeface="Calibri" charset="0"/>
              <a:ea typeface="Calibri" charset="0"/>
              <a:cs typeface="Calibri" charset="0"/>
            </a:rPr>
            <a:t>рітейл</a:t>
          </a:r>
          <a:r>
            <a:rPr lang="uk-UA" sz="1500" kern="1200" noProof="0" dirty="0">
              <a:latin typeface="Calibri" charset="0"/>
              <a:ea typeface="Calibri" charset="0"/>
              <a:cs typeface="Calibri" charset="0"/>
            </a:rPr>
            <a:t> </a:t>
          </a:r>
          <a:r>
            <a:rPr lang="en-US" sz="1500" kern="1200" noProof="0" dirty="0">
              <a:latin typeface="Calibri" charset="0"/>
              <a:ea typeface="Calibri" charset="0"/>
              <a:cs typeface="Calibri" charset="0"/>
            </a:rPr>
            <a:t> </a:t>
          </a:r>
          <a:endParaRPr lang="de-DE" sz="1500" kern="1200" noProof="0" dirty="0">
            <a:latin typeface="Calibri" charset="0"/>
            <a:ea typeface="Calibri" charset="0"/>
            <a:cs typeface="Calibri" charset="0"/>
          </a:endParaRPr>
        </a:p>
      </dsp:txBody>
      <dsp:txXfrm>
        <a:off x="10384" y="1119111"/>
        <a:ext cx="2091390" cy="2738943"/>
      </dsp:txXfrm>
    </dsp:sp>
    <dsp:sp modelId="{1F484571-9C36-4EBC-94E8-740ECF59A9E8}">
      <dsp:nvSpPr>
        <dsp:cNvPr id="0" name=""/>
        <dsp:cNvSpPr/>
      </dsp:nvSpPr>
      <dsp:spPr>
        <a:xfrm>
          <a:off x="2209669" y="491694"/>
          <a:ext cx="2091390" cy="62741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266" tIns="165266" rIns="165266" bIns="165266" numCol="1" spcCol="1270" rtlCol="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noProof="0" dirty="0">
              <a:latin typeface="+mj-lt"/>
              <a:ea typeface="Calibri" charset="0"/>
              <a:cs typeface="Calibri" charset="0"/>
            </a:rPr>
            <a:t>Підхід</a:t>
          </a:r>
          <a:endParaRPr lang="de-DE" sz="1500" kern="1200" noProof="0" dirty="0">
            <a:latin typeface="+mj-lt"/>
            <a:ea typeface="Calibri" charset="0"/>
            <a:cs typeface="Calibri" charset="0"/>
          </a:endParaRPr>
        </a:p>
      </dsp:txBody>
      <dsp:txXfrm>
        <a:off x="2209669" y="491694"/>
        <a:ext cx="2091390" cy="627417"/>
      </dsp:txXfrm>
    </dsp:sp>
    <dsp:sp modelId="{8382FB71-379A-4A42-BEC2-AAF439B565D5}">
      <dsp:nvSpPr>
        <dsp:cNvPr id="0" name=""/>
        <dsp:cNvSpPr/>
      </dsp:nvSpPr>
      <dsp:spPr>
        <a:xfrm>
          <a:off x="2209669" y="1119111"/>
          <a:ext cx="2091390" cy="273894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rtlCol="0" anchor="t" anchorCtr="0">
          <a:noAutofit/>
        </a:bodyPr>
        <a:lstStyle/>
        <a:p>
          <a:pPr marL="0" lvl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>
              <a:latin typeface="Calibri" charset="0"/>
              <a:ea typeface="Calibri" charset="0"/>
              <a:cs typeface="Calibri" charset="0"/>
            </a:rPr>
            <a:t>Estimation</a:t>
          </a:r>
          <a:r>
            <a:rPr lang="uk-UA" sz="1500" kern="1200" noProof="0" dirty="0">
              <a:latin typeface="Calibri" charset="0"/>
              <a:ea typeface="Calibri" charset="0"/>
              <a:cs typeface="Calibri" charset="0"/>
            </a:rPr>
            <a:t>/Оцінка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500" kern="1200" noProof="0" dirty="0">
            <a:latin typeface="Calibri" charset="0"/>
            <a:ea typeface="Calibri" charset="0"/>
            <a:cs typeface="Calibri" charset="0"/>
          </a:endParaRP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sz="1500" kern="1200" noProof="0" dirty="0">
              <a:latin typeface="Calibri" charset="0"/>
              <a:ea typeface="Calibri" charset="0"/>
              <a:cs typeface="Calibri" charset="0"/>
            </a:rPr>
            <a:t>Explanation</a:t>
          </a:r>
          <a:r>
            <a:rPr lang="uk-UA" sz="1500" kern="1200" noProof="0" dirty="0">
              <a:latin typeface="Calibri" charset="0"/>
              <a:ea typeface="Calibri" charset="0"/>
              <a:cs typeface="Calibri" charset="0"/>
            </a:rPr>
            <a:t>/Опис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500" kern="1200" noProof="0" dirty="0">
            <a:latin typeface="Calibri" charset="0"/>
            <a:ea typeface="Calibri" charset="0"/>
            <a:cs typeface="Calibri" charset="0"/>
          </a:endParaRP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kern="1200" noProof="0" dirty="0">
              <a:latin typeface="Calibri" charset="0"/>
              <a:ea typeface="Calibri" charset="0"/>
              <a:cs typeface="Calibri" charset="0"/>
            </a:rPr>
            <a:t>Evidence</a:t>
          </a:r>
          <a:r>
            <a:rPr lang="uk-UA" sz="1500" kern="1200" noProof="0" dirty="0">
              <a:latin typeface="Calibri" charset="0"/>
              <a:ea typeface="Calibri" charset="0"/>
              <a:cs typeface="Calibri" charset="0"/>
            </a:rPr>
            <a:t>/Артефакт</a:t>
          </a:r>
          <a:endParaRPr lang="de-DE" sz="1500" kern="1200" noProof="0" dirty="0">
            <a:latin typeface="Calibri" charset="0"/>
            <a:ea typeface="Calibri" charset="0"/>
            <a:cs typeface="Calibri" charset="0"/>
          </a:endParaRPr>
        </a:p>
      </dsp:txBody>
      <dsp:txXfrm>
        <a:off x="2209669" y="1119111"/>
        <a:ext cx="2091390" cy="2738943"/>
      </dsp:txXfrm>
    </dsp:sp>
    <dsp:sp modelId="{6B33ABE5-CEF1-4B39-82C3-F1FC644C0A8F}">
      <dsp:nvSpPr>
        <dsp:cNvPr id="0" name=""/>
        <dsp:cNvSpPr/>
      </dsp:nvSpPr>
      <dsp:spPr>
        <a:xfrm>
          <a:off x="4408954" y="491694"/>
          <a:ext cx="2091390" cy="6274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266" tIns="165266" rIns="165266" bIns="165266" numCol="1" spcCol="1270" rtlCol="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noProof="0" dirty="0">
              <a:latin typeface="+mj-lt"/>
              <a:ea typeface="Calibri" charset="0"/>
              <a:cs typeface="Calibri" charset="0"/>
            </a:rPr>
            <a:t>DELETE</a:t>
          </a:r>
        </a:p>
      </dsp:txBody>
      <dsp:txXfrm>
        <a:off x="4408954" y="491694"/>
        <a:ext cx="2091390" cy="627417"/>
      </dsp:txXfrm>
    </dsp:sp>
    <dsp:sp modelId="{D49AD3F7-B2B6-4709-A43B-C22DEB981B39}">
      <dsp:nvSpPr>
        <dsp:cNvPr id="0" name=""/>
        <dsp:cNvSpPr/>
      </dsp:nvSpPr>
      <dsp:spPr>
        <a:xfrm>
          <a:off x="4408954" y="1119111"/>
          <a:ext cx="2091390" cy="273894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rtlCol="0" anchor="t" anchorCtr="0">
          <a:noAutofit/>
        </a:bodyPr>
        <a:lstStyle/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noProof="0" dirty="0">
              <a:latin typeface="Calibri" charset="0"/>
              <a:ea typeface="Calibri" charset="0"/>
              <a:cs typeface="Calibri" charset="0"/>
            </a:rPr>
            <a:t>Параметри </a:t>
          </a:r>
          <a:r>
            <a:rPr lang="en-US" sz="1500" kern="1200" noProof="0" dirty="0">
              <a:latin typeface="Calibri" charset="0"/>
              <a:ea typeface="Calibri" charset="0"/>
              <a:cs typeface="Calibri" charset="0"/>
            </a:rPr>
            <a:t>min</a:t>
          </a:r>
          <a:endParaRPr lang="de-DE" sz="1500" kern="1200" noProof="0" dirty="0">
            <a:latin typeface="Calibri" charset="0"/>
            <a:ea typeface="Calibri" charset="0"/>
            <a:cs typeface="Calibri" charset="0"/>
          </a:endParaRPr>
        </a:p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 noProof="0" dirty="0">
            <a:latin typeface="Calibri" charset="0"/>
            <a:ea typeface="Calibri" charset="0"/>
            <a:cs typeface="Calibri" charset="0"/>
          </a:endParaRPr>
        </a:p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noProof="0" dirty="0">
              <a:latin typeface="Calibri" charset="0"/>
              <a:ea typeface="Calibri" charset="0"/>
              <a:cs typeface="Calibri" charset="0"/>
            </a:rPr>
            <a:t>Індикатори та бали</a:t>
          </a:r>
          <a:r>
            <a:rPr lang="en-US" sz="1500" kern="1200" noProof="0" dirty="0">
              <a:latin typeface="Calibri" charset="0"/>
              <a:ea typeface="Calibri" charset="0"/>
              <a:cs typeface="Calibri" charset="0"/>
            </a:rPr>
            <a:t> min</a:t>
          </a:r>
          <a:endParaRPr lang="de-DE" sz="1500" kern="1200" noProof="0" dirty="0">
            <a:latin typeface="Calibri" charset="0"/>
            <a:ea typeface="Calibri" charset="0"/>
            <a:cs typeface="Calibri" charset="0"/>
          </a:endParaRPr>
        </a:p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 noProof="0" dirty="0">
            <a:latin typeface="Calibri" charset="0"/>
            <a:ea typeface="Calibri" charset="0"/>
            <a:cs typeface="Calibri" charset="0"/>
          </a:endParaRPr>
        </a:p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noProof="0" dirty="0">
              <a:latin typeface="Calibri" charset="0"/>
              <a:ea typeface="Calibri" charset="0"/>
              <a:cs typeface="Calibri" charset="0"/>
            </a:rPr>
            <a:t>Витрати</a:t>
          </a:r>
          <a:r>
            <a:rPr lang="de-DE" sz="1500" kern="1200" noProof="0" dirty="0">
              <a:latin typeface="Calibri" charset="0"/>
              <a:ea typeface="Calibri" charset="0"/>
              <a:cs typeface="Calibri" charset="0"/>
            </a:rPr>
            <a:t> </a:t>
          </a:r>
          <a:r>
            <a:rPr lang="uk-UA" sz="1500" kern="1200" noProof="0" dirty="0">
              <a:latin typeface="Calibri" charset="0"/>
              <a:ea typeface="Calibri" charset="0"/>
              <a:cs typeface="Calibri" charset="0"/>
            </a:rPr>
            <a:t>/Ресурси</a:t>
          </a:r>
          <a:r>
            <a:rPr lang="en-US" sz="1500" kern="1200" noProof="0" dirty="0">
              <a:latin typeface="Calibri" charset="0"/>
              <a:ea typeface="Calibri" charset="0"/>
              <a:cs typeface="Calibri" charset="0"/>
            </a:rPr>
            <a:t> min</a:t>
          </a:r>
          <a:endParaRPr lang="de-DE" sz="1500" kern="1200" noProof="0" dirty="0">
            <a:latin typeface="Calibri" charset="0"/>
            <a:ea typeface="Calibri" charset="0"/>
            <a:cs typeface="Calibri" charset="0"/>
          </a:endParaRPr>
        </a:p>
      </dsp:txBody>
      <dsp:txXfrm>
        <a:off x="4408954" y="1119111"/>
        <a:ext cx="2091390" cy="2738943"/>
      </dsp:txXfrm>
    </dsp:sp>
    <dsp:sp modelId="{4AE355A7-3A54-47B1-8CB5-F35120F77B1B}">
      <dsp:nvSpPr>
        <dsp:cNvPr id="0" name=""/>
        <dsp:cNvSpPr/>
      </dsp:nvSpPr>
      <dsp:spPr>
        <a:xfrm>
          <a:off x="6608239" y="491694"/>
          <a:ext cx="2091390" cy="62741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266" tIns="165266" rIns="165266" bIns="165266" numCol="1" spcCol="1270" rtlCol="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noProof="0" dirty="0">
              <a:latin typeface="+mj-lt"/>
              <a:ea typeface="Calibri" charset="0"/>
              <a:cs typeface="Calibri" charset="0"/>
            </a:rPr>
            <a:t>Регламент</a:t>
          </a:r>
          <a:endParaRPr lang="de-DE" sz="1500" kern="1200" noProof="0" dirty="0">
            <a:latin typeface="+mj-lt"/>
            <a:ea typeface="Calibri" charset="0"/>
            <a:cs typeface="Calibri" charset="0"/>
          </a:endParaRPr>
        </a:p>
      </dsp:txBody>
      <dsp:txXfrm>
        <a:off x="6608239" y="491694"/>
        <a:ext cx="2091390" cy="627417"/>
      </dsp:txXfrm>
    </dsp:sp>
    <dsp:sp modelId="{C0A30CE6-D937-498A-8D1C-AB49CDB4AE52}">
      <dsp:nvSpPr>
        <dsp:cNvPr id="0" name=""/>
        <dsp:cNvSpPr/>
      </dsp:nvSpPr>
      <dsp:spPr>
        <a:xfrm>
          <a:off x="6608239" y="1119111"/>
          <a:ext cx="2091390" cy="2738943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rtlCol="0" anchor="t" anchorCtr="0">
          <a:noAutofit/>
        </a:bodyPr>
        <a:lstStyle/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0" i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Єдині форми анкет</a:t>
          </a:r>
          <a:endParaRPr lang="de-DE" sz="1500" kern="1200" noProof="0" dirty="0">
            <a:latin typeface="Calibri" panose="020F0502020204030204" pitchFamily="34" charset="0"/>
            <a:ea typeface="Calibri" charset="0"/>
            <a:cs typeface="Calibri" panose="020F0502020204030204" pitchFamily="34" charset="0"/>
          </a:endParaRPr>
        </a:p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noProof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rPr>
            <a:t>Заплановане отримання </a:t>
          </a:r>
          <a:r>
            <a:rPr lang="de-DE" sz="1500" kern="1200" noProof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rPr>
            <a:t>Data</a:t>
          </a:r>
        </a:p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noProof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rPr>
            <a:t>Закріплення відповідальних осіб</a:t>
          </a:r>
        </a:p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noProof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rPr>
            <a:t>Ієрархія прав та доступів користувачів до бази даних</a:t>
          </a:r>
          <a:endParaRPr lang="de-DE" sz="1500" kern="1200" noProof="0" dirty="0">
            <a:latin typeface="Calibri" panose="020F0502020204030204" pitchFamily="34" charset="0"/>
            <a:ea typeface="Calibri" charset="0"/>
            <a:cs typeface="Calibri" panose="020F0502020204030204" pitchFamily="34" charset="0"/>
          </a:endParaRPr>
        </a:p>
      </dsp:txBody>
      <dsp:txXfrm>
        <a:off x="6608239" y="1119111"/>
        <a:ext cx="2091390" cy="2738943"/>
      </dsp:txXfrm>
    </dsp:sp>
    <dsp:sp modelId="{1D3D5FCC-5789-4468-99A6-5D6A676B6013}">
      <dsp:nvSpPr>
        <dsp:cNvPr id="0" name=""/>
        <dsp:cNvSpPr/>
      </dsp:nvSpPr>
      <dsp:spPr>
        <a:xfrm>
          <a:off x="8807525" y="491694"/>
          <a:ext cx="2091390" cy="62741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266" tIns="165266" rIns="165266" bIns="165266" numCol="1" spcCol="1270" rtlCol="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noProof="0" dirty="0">
              <a:latin typeface="+mj-lt"/>
              <a:ea typeface="Calibri" charset="0"/>
              <a:cs typeface="Calibri" charset="0"/>
            </a:rPr>
            <a:t>Фокус</a:t>
          </a:r>
          <a:endParaRPr lang="de-DE" sz="1500" kern="1200" noProof="0" dirty="0">
            <a:latin typeface="+mj-lt"/>
            <a:ea typeface="Calibri" charset="0"/>
            <a:cs typeface="Calibri" charset="0"/>
          </a:endParaRPr>
        </a:p>
      </dsp:txBody>
      <dsp:txXfrm>
        <a:off x="8807525" y="491694"/>
        <a:ext cx="2091390" cy="627417"/>
      </dsp:txXfrm>
    </dsp:sp>
    <dsp:sp modelId="{44C7D37A-568B-4A53-88BE-8330DEF7D4A3}">
      <dsp:nvSpPr>
        <dsp:cNvPr id="0" name=""/>
        <dsp:cNvSpPr/>
      </dsp:nvSpPr>
      <dsp:spPr>
        <a:xfrm>
          <a:off x="8807525" y="1119111"/>
          <a:ext cx="2091390" cy="2738943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rtlCol="0" anchor="t" anchorCtr="0">
          <a:noAutofit/>
        </a:bodyPr>
        <a:lstStyle/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noProof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rPr>
            <a:t>База знань й Кращі практики </a:t>
          </a:r>
          <a:endParaRPr lang="de-DE" sz="1500" kern="1200" noProof="0" dirty="0">
            <a:latin typeface="Calibri" panose="020F0502020204030204" pitchFamily="34" charset="0"/>
            <a:ea typeface="Calibri" charset="0"/>
            <a:cs typeface="Calibri" panose="020F0502020204030204" pitchFamily="34" charset="0"/>
          </a:endParaRPr>
        </a:p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noProof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rPr>
            <a:t>vs.</a:t>
          </a:r>
          <a:r>
            <a:rPr lang="uk-UA" sz="1500" kern="1200" noProof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rPr>
            <a:t> </a:t>
          </a:r>
          <a:endParaRPr lang="de-DE" sz="1500" kern="1200" noProof="0" dirty="0">
            <a:latin typeface="Calibri" panose="020F0502020204030204" pitchFamily="34" charset="0"/>
            <a:ea typeface="Calibri" charset="0"/>
            <a:cs typeface="Calibri" panose="020F0502020204030204" pitchFamily="34" charset="0"/>
          </a:endParaRPr>
        </a:p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noProof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rPr>
            <a:t>Батоги й пряники</a:t>
          </a:r>
          <a:endParaRPr lang="de-DE" sz="1500" kern="1200" noProof="0" dirty="0">
            <a:latin typeface="Calibri" panose="020F0502020204030204" pitchFamily="34" charset="0"/>
            <a:ea typeface="Calibri" charset="0"/>
            <a:cs typeface="Calibri" panose="020F0502020204030204" pitchFamily="34" charset="0"/>
          </a:endParaRPr>
        </a:p>
      </dsp:txBody>
      <dsp:txXfrm>
        <a:off x="8807525" y="1119111"/>
        <a:ext cx="2091390" cy="2738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e Aktionenliste"/>
  <dgm:desc val="Hiermit zeigen Sie nicht sequenzielle oder gruppierte Listen von Informationen an. Dies funktioniert gut bei großen Textmengen. Der Text hat denselben Betonungsgrad, und die Richtung wird nicht impliziert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2132FF3-00C3-45FE-8501-B8F9D16571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D83E6F-356D-4DFE-9AA3-675AB04480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72BAA98-3BA5-4659-BA5C-4041B942BDA2}" type="datetime1">
              <a:rPr lang="de-DE" smtClean="0"/>
              <a:t>14.05.2025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F9CB11-025B-45E9-A55D-3FB3C383EA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D03088-6A83-46E0-9E61-CCAF7C2285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DC23264-6C96-4D2A-B867-76FEADB59940}" type="slidenum">
              <a:rPr lang="de-DE" smtClean="0"/>
              <a:t>‹№›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43535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3ACD29B-E4B2-414D-A454-5A447840B381}" type="datetime1">
              <a:rPr lang="de-DE" noProof="0" smtClean="0"/>
              <a:t>14.05.2025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C5C81A1-5F9C-4C15-B6E5-49FBACAD249D}" type="slidenum">
              <a:rPr lang="de-DE" noProof="0" smtClean="0"/>
              <a:t>‹№›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973676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5C81A1-5F9C-4C15-B6E5-49FBACAD249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0308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/>
              <a:t>Також можемо детальніше подивитись. Червоним виділені важливі акценти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3118E17-E86B-4918-AC6E-373CA9D866B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3515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/>
              <a:t>В Кейсі </a:t>
            </a:r>
            <a:r>
              <a:rPr lang="uk-UA" dirty="0" err="1"/>
              <a:t>Рітейл</a:t>
            </a:r>
            <a:r>
              <a:rPr lang="uk-UA" dirty="0"/>
              <a:t> представлені два шаблони оціночної Анкети,.</a:t>
            </a:r>
            <a:r>
              <a:rPr lang="uk-UA" baseline="0" dirty="0"/>
              <a:t> Анкета 1 – це операційні стандарти та внутрішні параметри. Анкета 2 стосується роботи з клієнтом, процесу обслуговування. Т</a:t>
            </a:r>
            <a:r>
              <a:rPr lang="uk-UA" dirty="0"/>
              <a:t>ак виглядає шаблон показників, параметрів при виборі</a:t>
            </a:r>
            <a:r>
              <a:rPr lang="uk-UA" baseline="0" dirty="0"/>
              <a:t> ключових параметрів. Визначаються  ступінь складності отримання даних та ступінь важливості для оцінки самого обслуговування.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3118E17-E86B-4918-AC6E-373CA9D866B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819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dirty="0"/>
              <a:t>Ціль обслуговування – це  вирішення запиту клієнта , шляхом надання повної, достовірної інформації в найкоротший проміжок часу. Так, щоб кожний клієнт залишився</a:t>
            </a:r>
            <a:r>
              <a:rPr lang="uk-UA" sz="1200" baseline="0" dirty="0"/>
              <a:t> задоволеним процесом та результатом.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aseline="0" dirty="0"/>
              <a:t>Для цього процес оцінки якості розмов – це моніторинговий рутинний процес, який має проходити за правилами, з певною визначеною періодичністю.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aseline="0" dirty="0"/>
              <a:t>Дуже корисно проводити зовнішній аудит процесів.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aseline="0" dirty="0"/>
              <a:t>Вчимося у кращих і постійно, бо досконалість має свою цінність.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1200" dirty="0"/>
          </a:p>
          <a:p>
            <a:endParaRPr lang="uk-UA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5C81A1-5F9C-4C15-B6E5-49FBACAD249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501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5C81A1-5F9C-4C15-B6E5-49FBACAD249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228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noProof="0" dirty="0"/>
              <a:t>Як ми робимо за методикою </a:t>
            </a:r>
            <a:r>
              <a:rPr lang="uk-UA" noProof="0" dirty="0" err="1"/>
              <a:t>Real</a:t>
            </a:r>
            <a:r>
              <a:rPr lang="uk-UA" noProof="0" dirty="0"/>
              <a:t> </a:t>
            </a:r>
            <a:r>
              <a:rPr lang="uk-UA" noProof="0" dirty="0" err="1"/>
              <a:t>Contacts</a:t>
            </a:r>
            <a:r>
              <a:rPr lang="uk-UA" noProof="0" dirty="0"/>
              <a:t> </a:t>
            </a:r>
            <a:r>
              <a:rPr lang="uk-UA" noProof="0" dirty="0" err="1"/>
              <a:t>Audit</a:t>
            </a:r>
            <a:r>
              <a:rPr lang="uk-UA" noProof="0" dirty="0"/>
              <a:t> або скорочено RCA. Це визначення якості обслуговування та вимірювання рівня сервісу в мережі  Замовника, коли оцінюються відео- та </a:t>
            </a:r>
            <a:r>
              <a:rPr lang="uk-UA" noProof="0" dirty="0" err="1"/>
              <a:t>аудіозаписи</a:t>
            </a:r>
            <a:r>
              <a:rPr lang="uk-UA" noProof="0" dirty="0"/>
              <a:t> реальних контактів персоналу з клієнтами.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noProof="0" dirty="0"/>
              <a:t>Методика дослідження RCA розроблена КВІКСТАРТ, апробована в сегменті </a:t>
            </a:r>
            <a:r>
              <a:rPr lang="uk-UA" noProof="0" dirty="0" err="1"/>
              <a:t>телеком</a:t>
            </a:r>
            <a:r>
              <a:rPr lang="uk-UA" noProof="0" dirty="0"/>
              <a:t> та </a:t>
            </a:r>
            <a:r>
              <a:rPr lang="uk-UA" noProof="0" dirty="0" err="1"/>
              <a:t>рітейл</a:t>
            </a:r>
            <a:r>
              <a:rPr lang="uk-UA" noProof="0" dirty="0"/>
              <a:t> при аналізі обслуговувань клієнтів. Виконано більше 300 000 оцінок RCA за 2016-2024 рр.</a:t>
            </a:r>
            <a:r>
              <a:rPr lang="uk-UA" baseline="0" noProof="0" dirty="0"/>
              <a:t> Що має бути завжди в фокусі при оцінці якості розмов? Чим керуватися, коли і як вносити зміни? На ці питання в дам вам свою обгунтовану версію відповідей</a:t>
            </a:r>
            <a:endParaRPr lang="uk-UA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03AC3AA-9C47-4E0B-BAC0-E8DEA4AD5A4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60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noProof="0" dirty="0"/>
              <a:t>В даній презентації я запропоную КЛС</a:t>
            </a:r>
            <a:r>
              <a:rPr lang="uk-UA" baseline="0" noProof="0" dirty="0"/>
              <a:t> з </a:t>
            </a:r>
            <a:r>
              <a:rPr lang="uk-UA" noProof="0" dirty="0"/>
              <a:t>Кейсів застосування методики RCA в оцінці реальних розмов</a:t>
            </a:r>
            <a:r>
              <a:rPr lang="uk-UA" baseline="0" noProof="0" dirty="0"/>
              <a:t> в </a:t>
            </a:r>
            <a:r>
              <a:rPr lang="uk-UA" baseline="0" noProof="0" dirty="0" err="1"/>
              <a:t>телеком</a:t>
            </a:r>
            <a:r>
              <a:rPr lang="uk-UA" baseline="0" noProof="0" dirty="0"/>
              <a:t> сегменті, </a:t>
            </a:r>
            <a:r>
              <a:rPr lang="de-DE" baseline="0" noProof="0" dirty="0" err="1"/>
              <a:t>HoReCa</a:t>
            </a:r>
            <a:r>
              <a:rPr lang="en-US" baseline="0" noProof="0" dirty="0"/>
              <a:t> </a:t>
            </a:r>
            <a:r>
              <a:rPr lang="uk-UA" baseline="0" noProof="0" dirty="0"/>
              <a:t>продажах та </a:t>
            </a:r>
            <a:r>
              <a:rPr lang="uk-UA" baseline="0" noProof="0" dirty="0" err="1"/>
              <a:t>рітейлі</a:t>
            </a:r>
            <a:r>
              <a:rPr lang="uk-UA" baseline="0" noProof="0" dirty="0"/>
              <a:t>. Розкажу про </a:t>
            </a:r>
            <a:endParaRPr lang="uk-UA" noProof="0" dirty="0"/>
          </a:p>
          <a:p>
            <a:r>
              <a:rPr lang="uk-UA" noProof="0" dirty="0"/>
              <a:t>поєднання трьох складових</a:t>
            </a:r>
            <a:r>
              <a:rPr lang="uk-UA" baseline="0" noProof="0" dirty="0"/>
              <a:t> в методиці оцінювання</a:t>
            </a:r>
            <a:r>
              <a:rPr lang="uk-UA" noProof="0" dirty="0"/>
              <a:t>:</a:t>
            </a:r>
            <a:r>
              <a:rPr lang="uk-UA" baseline="0" noProof="0" dirty="0"/>
              <a:t> це </a:t>
            </a:r>
            <a:r>
              <a:rPr lang="uk-UA" noProof="0" dirty="0"/>
              <a:t>Оцінка / </a:t>
            </a:r>
            <a:r>
              <a:rPr lang="uk-UA" noProof="0" dirty="0" err="1"/>
              <a:t>Estimation</a:t>
            </a:r>
            <a:r>
              <a:rPr lang="uk-UA" noProof="0" dirty="0"/>
              <a:t> ,</a:t>
            </a:r>
            <a:r>
              <a:rPr lang="uk-UA" baseline="0" noProof="0" dirty="0"/>
              <a:t> </a:t>
            </a:r>
            <a:r>
              <a:rPr lang="uk-UA" noProof="0" dirty="0"/>
              <a:t>Пояснення / </a:t>
            </a:r>
            <a:r>
              <a:rPr lang="uk-UA" noProof="0" dirty="0" err="1"/>
              <a:t>Explanation</a:t>
            </a:r>
            <a:r>
              <a:rPr lang="en-US" noProof="0" dirty="0"/>
              <a:t> </a:t>
            </a:r>
            <a:r>
              <a:rPr lang="uk-UA" noProof="0" dirty="0"/>
              <a:t>та </a:t>
            </a:r>
            <a:r>
              <a:rPr lang="uk-UA" noProof="0" dirty="0" err="1"/>
              <a:t>Evidence</a:t>
            </a:r>
            <a:r>
              <a:rPr lang="uk-UA" noProof="0" dirty="0"/>
              <a:t>/ Артефакт, доказ.</a:t>
            </a:r>
            <a:r>
              <a:rPr lang="uk-UA" baseline="0" noProof="0" dirty="0"/>
              <a:t> Зупинимось на принципі відбору вірних, правильних параметрів та поведінкових індикаторів, що є основою для формування Контрольного Листа Спостережень. </a:t>
            </a:r>
            <a:r>
              <a:rPr lang="de-DE" baseline="0" noProof="0" dirty="0"/>
              <a:t>DELETE</a:t>
            </a:r>
            <a:r>
              <a:rPr lang="uk-UA" baseline="0" noProof="0" dirty="0"/>
              <a:t> – як прибирання зайвого. Методика має свій Регламент - це документарна основа для процесів та комунікація в процесі оцінки якості розмов та обслуговувань. Не втрачаємо сенс – для чого це робиться? Так?</a:t>
            </a:r>
            <a:endParaRPr lang="uk-UA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5C81A1-5F9C-4C15-B6E5-49FBACAD249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616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noProof="0" dirty="0"/>
              <a:t>В першому кейсі, </a:t>
            </a:r>
            <a:r>
              <a:rPr lang="uk-UA" noProof="0" dirty="0" err="1"/>
              <a:t>Телеком</a:t>
            </a:r>
            <a:r>
              <a:rPr lang="uk-UA" noProof="0" dirty="0"/>
              <a:t>, ви бачите КЛС, контрольний лист спостережень з 4-ма блоками: це Стандарти і процедури, включаючи повноту та достовірність інформації, Техніка продаж, Ввічливість обслуговування, Грамотність. Визначені поведінкові індикатори параметрів, прописані їхні вагові коефіцієнти. Загальна сума балів обов'язково складає 100. Розподіл балів є найбільш творчим процесом, але водночас не догматичним. Завжди має</a:t>
            </a:r>
            <a:r>
              <a:rPr lang="uk-UA" baseline="0" noProof="0" dirty="0"/>
              <a:t> бути</a:t>
            </a:r>
            <a:r>
              <a:rPr lang="uk-UA" noProof="0" dirty="0"/>
              <a:t> присутня логіка оцінки саме</a:t>
            </a:r>
            <a:r>
              <a:rPr lang="uk-UA" baseline="0" noProof="0" dirty="0"/>
              <a:t> тих параметрів з саме такими індикаторами з метою досягти задоволеності клієнтів у виконанні їх запитів. </a:t>
            </a:r>
            <a:endParaRPr lang="uk-UA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3118E17-E86B-4918-AC6E-373CA9D866B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929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noProof="0" dirty="0"/>
              <a:t>Розглянемо детальніше - процедури оцінюємо " з урахуванням актуальних поправок на момент розмови" . Це означає, що інформація змінюється та оновлюється регулярно.</a:t>
            </a:r>
            <a:r>
              <a:rPr lang="uk-UA" baseline="0" noProof="0" dirty="0"/>
              <a:t> В</a:t>
            </a:r>
            <a:r>
              <a:rPr lang="uk-UA" noProof="0" dirty="0"/>
              <a:t>ага індикатора 10. Достовірність інформації також має дуже високу вагу, 12.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noProof="0" dirty="0"/>
              <a:t>Повнота - як певний запобіжник повторних звернень, також має порівняно з індикаторами процесу обслуговування високу вагу. В сегменті </a:t>
            </a:r>
            <a:r>
              <a:rPr lang="uk-UA" noProof="0" dirty="0" err="1"/>
              <a:t>телеком</a:t>
            </a:r>
            <a:r>
              <a:rPr lang="uk-UA" noProof="0" dirty="0"/>
              <a:t> звичайно, важливо як агент привітався з абонентом, але погодьтеся, головним є саме чи надав він достовірну та повну</a:t>
            </a:r>
            <a:r>
              <a:rPr lang="uk-UA" baseline="0" noProof="0" dirty="0"/>
              <a:t> інформацію для вирішення запита.</a:t>
            </a:r>
            <a:endParaRPr lang="uk-UA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3118E17-E86B-4918-AC6E-373CA9D866B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801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noProof="0" dirty="0"/>
              <a:t>Що у блоці Техніки обслуговування? </a:t>
            </a:r>
            <a:r>
              <a:rPr lang="uk-UA" noProof="0" dirty="0" err="1"/>
              <a:t>проактивність</a:t>
            </a:r>
            <a:r>
              <a:rPr lang="uk-UA" noProof="0" dirty="0"/>
              <a:t>, робота з запереченнями та зацікавленість у вирішенні запита абонента. майже всі мають однакову вагу.</a:t>
            </a:r>
            <a:r>
              <a:rPr lang="uk-UA" baseline="0" noProof="0" dirty="0"/>
              <a:t> Наявність чи відсутність часткового балу прописується для трактування, пояснення оцінки, яка не може бути однозначною.</a:t>
            </a:r>
            <a:endParaRPr lang="uk-UA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3118E17-E86B-4918-AC6E-373CA9D866B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881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noProof="0" dirty="0"/>
              <a:t>Кейс </a:t>
            </a:r>
            <a:r>
              <a:rPr lang="uk-UA" noProof="0" dirty="0" err="1"/>
              <a:t>Телеком</a:t>
            </a:r>
            <a:r>
              <a:rPr lang="uk-UA" noProof="0" dirty="0"/>
              <a:t> Чат має свої відмінності в КЛС, і поведінкові індикатори  прописані саме для формату листування. Доданий акцент на отримання письмової згоди абонента з запропонованим рішенням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3118E17-E86B-4918-AC6E-373CA9D866B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988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noProof="0" dirty="0"/>
              <a:t>Можемо дещо детальніше подивитись на поведінкові індикатори,</a:t>
            </a:r>
            <a:r>
              <a:rPr lang="uk-UA" baseline="0" noProof="0" dirty="0"/>
              <a:t> чи можливе часткове виконання</a:t>
            </a:r>
            <a:endParaRPr lang="uk-UA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3118E17-E86B-4918-AC6E-373CA9D866B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122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/>
              <a:t>В Кейсі продажі</a:t>
            </a:r>
            <a:r>
              <a:rPr lang="uk-UA" baseline="0" dirty="0"/>
              <a:t> </a:t>
            </a:r>
            <a:r>
              <a:rPr lang="de-DE" baseline="0" dirty="0" err="1"/>
              <a:t>HoReCa</a:t>
            </a:r>
            <a:r>
              <a:rPr lang="en-US" baseline="0" dirty="0"/>
              <a:t> </a:t>
            </a:r>
            <a:r>
              <a:rPr lang="uk-UA" baseline="0" dirty="0"/>
              <a:t>блоків анкети всього два: Обслуговування та Атмосфера/Враження. Перший блок має 75 балів вагу, тоді як другий – 25. Є часткове виконання або , можливі оцінки </a:t>
            </a:r>
            <a:r>
              <a:rPr lang="en-US" baseline="0" dirty="0"/>
              <a:t>N\A</a:t>
            </a:r>
            <a:r>
              <a:rPr lang="uk-UA" baseline="0" dirty="0"/>
              <a:t> 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3118E17-E86B-4918-AC6E-373CA9D866B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937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Unten rechts">
            <a:extLst>
              <a:ext uri="{FF2B5EF4-FFF2-40B4-BE49-F238E27FC236}">
                <a16:creationId xmlns:a16="http://schemas.microsoft.com/office/drawing/2014/main" id="{0CBC73C8-CC60-49A5-BC76-BA8E43BB8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4" name="Grafik 157">
              <a:extLst>
                <a:ext uri="{FF2B5EF4-FFF2-40B4-BE49-F238E27FC236}">
                  <a16:creationId xmlns:a16="http://schemas.microsoft.com/office/drawing/2014/main" id="{A2B94463-7088-4D2A-B55D-9C55F9570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5785D7F3-06BB-480E-A58D-A8E0EB87C4D4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208AE46A-A447-444D-9163-96E61EC48767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41997203-3E59-4097-B832-06B249C6761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B5D4D033-43E9-4776-9E25-97767380D8CC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FE52F424-D385-43AD-AE40-3D9501923110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5E32ABCD-6C91-4A5F-BB61-8B3C026C9080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B6ABE3A6-D624-4D18-A43B-D87C67481123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</p:grp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DF2787DC-EEA3-46C0-9CD4-1AB906DB4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/>
            </a:p>
          </p:txBody>
        </p:sp>
      </p:grpSp>
      <p:sp>
        <p:nvSpPr>
          <p:cNvPr id="39" name="Bildplatzhalter 38">
            <a:extLst>
              <a:ext uri="{FF2B5EF4-FFF2-40B4-BE49-F238E27FC236}">
                <a16:creationId xmlns:a16="http://schemas.microsoft.com/office/drawing/2014/main" id="{167AAA19-C621-4D54-B748-5A06F4417C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41" y="3003970"/>
            <a:ext cx="11084189" cy="3854030"/>
          </a:xfrm>
          <a:custGeom>
            <a:avLst/>
            <a:gdLst>
              <a:gd name="connsiteX0" fmla="*/ 5542094 w 11084189"/>
              <a:gd name="connsiteY0" fmla="*/ 0 h 3854030"/>
              <a:gd name="connsiteX1" fmla="*/ 11061525 w 11084189"/>
              <a:gd name="connsiteY1" fmla="*/ 3748287 h 3854030"/>
              <a:gd name="connsiteX2" fmla="*/ 11084189 w 11084189"/>
              <a:gd name="connsiteY2" fmla="*/ 3854030 h 3854030"/>
              <a:gd name="connsiteX3" fmla="*/ 0 w 11084189"/>
              <a:gd name="connsiteY3" fmla="*/ 3854030 h 3854030"/>
              <a:gd name="connsiteX4" fmla="*/ 22663 w 11084189"/>
              <a:gd name="connsiteY4" fmla="*/ 3748287 h 3854030"/>
              <a:gd name="connsiteX5" fmla="*/ 5542094 w 11084189"/>
              <a:gd name="connsiteY5" fmla="*/ 0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4189" h="3854030">
                <a:moveTo>
                  <a:pt x="5542094" y="0"/>
                </a:moveTo>
                <a:cubicBezTo>
                  <a:pt x="8264668" y="0"/>
                  <a:pt x="10536186" y="1609144"/>
                  <a:pt x="11061525" y="3748287"/>
                </a:cubicBezTo>
                <a:lnTo>
                  <a:pt x="11084189" y="3854030"/>
                </a:lnTo>
                <a:lnTo>
                  <a:pt x="0" y="3854030"/>
                </a:lnTo>
                <a:lnTo>
                  <a:pt x="22663" y="3748287"/>
                </a:lnTo>
                <a:cubicBezTo>
                  <a:pt x="548002" y="1609144"/>
                  <a:pt x="2819520" y="0"/>
                  <a:pt x="5542094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Foto hier einfügen</a:t>
            </a:r>
          </a:p>
        </p:txBody>
      </p:sp>
      <p:grpSp>
        <p:nvGrpSpPr>
          <p:cNvPr id="9" name="Oben rechts">
            <a:extLst>
              <a:ext uri="{FF2B5EF4-FFF2-40B4-BE49-F238E27FC236}">
                <a16:creationId xmlns:a16="http://schemas.microsoft.com/office/drawing/2014/main" id="{3E5EBBCF-761D-49AA-8960-D06A3484B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60F7E5D2-CFBA-4149-A9B1-32047212E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48B55E1C-675E-425D-8EDF-AEA4D6B3475B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8FCA9AA7-FBFD-40D2-BF04-E2E0B1BD63FC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6C09EC90-AF39-4D10-9018-0FFB283B91F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CF263181-1CB8-4DF1-94C2-E217E733B56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31408EA-002C-4A55-8451-03A0FCEC52B1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23E51D71-EB7F-46DD-AE4A-E64644F646AC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401E4470-A9CC-4FE2-9249-F71E89C4FB28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18" name="Titel 1">
            <a:extLst>
              <a:ext uri="{FF2B5EF4-FFF2-40B4-BE49-F238E27FC236}">
                <a16:creationId xmlns:a16="http://schemas.microsoft.com/office/drawing/2014/main" id="{6653DE96-35D3-4AA3-B11A-A5882CC7A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570602"/>
            <a:ext cx="5996619" cy="2226076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>
              <a:defRPr baseline="0"/>
            </a:lvl1pPr>
          </a:lstStyle>
          <a:p>
            <a:pPr algn="l" rtl="0"/>
            <a:endParaRPr lang="de-DE" sz="5400" noProof="0">
              <a:cs typeface="Posterama" panose="020B0504020200020000" pitchFamily="34" charset="0"/>
            </a:endParaRP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E1C011E4-9F9C-45C6-9C1F-7A9F3721C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3040" y="1597426"/>
            <a:ext cx="3370134" cy="441403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algn="l" rtl="0">
              <a:lnSpc>
                <a:spcPct val="110000"/>
              </a:lnSpc>
            </a:pPr>
            <a:endParaRPr lang="de-DE" sz="2200" noProof="0">
              <a:cs typeface="Segoe UI Semilight" panose="020B0402040204020203" pitchFamily="34" charset="0"/>
            </a:endParaRPr>
          </a:p>
        </p:txBody>
      </p:sp>
      <p:grpSp>
        <p:nvGrpSpPr>
          <p:cNvPr id="21" name="Kreuz">
            <a:extLst>
              <a:ext uri="{FF2B5EF4-FFF2-40B4-BE49-F238E27FC236}">
                <a16:creationId xmlns:a16="http://schemas.microsoft.com/office/drawing/2014/main" id="{51E372DC-98EB-4EBC-9D4C-A21D11837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2000" y="6150811"/>
            <a:ext cx="118872" cy="118872"/>
            <a:chOff x="1175347" y="3733800"/>
            <a:chExt cx="118872" cy="11887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9173A0CF-667C-4499-98A9-03752E3C37AF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C5D99060-086B-40C6-A8B9-2768DB548A03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658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Spal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en links">
            <a:extLst>
              <a:ext uri="{FF2B5EF4-FFF2-40B4-BE49-F238E27FC236}">
                <a16:creationId xmlns:a16="http://schemas.microsoft.com/office/drawing/2014/main" id="{BBD4F959-5EA4-4F76-B85B-21D723B3B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FEA59C57-9D10-43F2-A117-CF056B0EE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15FBE050-1863-42EC-8923-851534803290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53B1833D-57B2-41AD-9621-7D5A33B79274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76CF914-CBD8-4950-AC92-B6D0618B9537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9C115E25-746D-4185-9005-7A0A71516E6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43669368-7C2F-4AAB-8948-A821629A7F57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CA60BEC-2BDB-42C0-8A61-4653057BEE3C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C734BC0-49E3-41A4-AB17-D87FF2D36F92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13" name="Titel 1">
            <a:extLst>
              <a:ext uri="{FF2B5EF4-FFF2-40B4-BE49-F238E27FC236}">
                <a16:creationId xmlns:a16="http://schemas.microsoft.com/office/drawing/2014/main" id="{82113BB3-DE71-4C25-A6D0-241EC8A2B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4"/>
            <a:ext cx="9795636" cy="1335662"/>
          </a:xfrm>
          <a:prstGeom prst="rect">
            <a:avLst/>
          </a:prstGeom>
        </p:spPr>
        <p:txBody>
          <a:bodyPr rtlCol="0"/>
          <a:lstStyle>
            <a:lvl1pPr algn="ctr">
              <a:defRPr/>
            </a:lvl1pPr>
          </a:lstStyle>
          <a:p>
            <a:pPr rtl="0">
              <a:lnSpc>
                <a:spcPct val="100000"/>
              </a:lnSpc>
            </a:pPr>
            <a:endParaRPr lang="de-DE" noProof="0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DD0D7D96-3677-493A-BA3B-CCC0ACA7D5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5388" y="2107496"/>
            <a:ext cx="4756714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0C164B7E-5CDD-4C49-94D6-CBB9803DD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281" y="2717782"/>
            <a:ext cx="4745568" cy="336560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>
              <a:lnSpc>
                <a:spcPct val="110000"/>
              </a:lnSpc>
            </a:pPr>
            <a:endParaRPr lang="de-DE" sz="1800" noProof="0"/>
          </a:p>
        </p:txBody>
      </p:sp>
      <p:grpSp>
        <p:nvGrpSpPr>
          <p:cNvPr id="17" name="Unten rechts">
            <a:extLst>
              <a:ext uri="{FF2B5EF4-FFF2-40B4-BE49-F238E27FC236}">
                <a16:creationId xmlns:a16="http://schemas.microsoft.com/office/drawing/2014/main" id="{FDEE985A-E675-4CC8-AB6B-94F735668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7FC5E817-3F3A-422C-88A5-0EDF0234D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9" name="Grafik 157">
              <a:extLst>
                <a:ext uri="{FF2B5EF4-FFF2-40B4-BE49-F238E27FC236}">
                  <a16:creationId xmlns:a16="http://schemas.microsoft.com/office/drawing/2014/main" id="{121B83E4-00E3-40BA-9880-8A0D84CD3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DB568EA9-E3D2-4FE2-A215-56181CD8DC0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286325F6-B50A-451C-9242-76F44D08BCD0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3" name="Freihandform: Form 22">
                <a:extLst>
                  <a:ext uri="{FF2B5EF4-FFF2-40B4-BE49-F238E27FC236}">
                    <a16:creationId xmlns:a16="http://schemas.microsoft.com/office/drawing/2014/main" id="{0BD3EC36-E2A2-4E31-9B9A-DB99BCB1FFCD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2B0C0B52-C62D-4870-95FC-E7220087499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EA1BC770-E7E8-4B4C-9E44-AF28FF3478C6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2DFC082B-D4DC-4554-BD0D-A01C683AD833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ECEA946C-6AE4-4E0A-9096-BA3FFF9956E8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EC0D7998-F951-4D21-85A4-F7F808621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/>
            </a:p>
          </p:txBody>
        </p:sp>
      </p:grpSp>
      <p:sp>
        <p:nvSpPr>
          <p:cNvPr id="36" name="Textplatzhalter 30">
            <a:extLst>
              <a:ext uri="{FF2B5EF4-FFF2-40B4-BE49-F238E27FC236}">
                <a16:creationId xmlns:a16="http://schemas.microsoft.com/office/drawing/2014/main" id="{9B5560C7-50D0-4CC5-AD89-48007BB98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612" y="2107388"/>
            <a:ext cx="4756714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35" name="Inhaltsplatzhalter 2">
            <a:extLst>
              <a:ext uri="{FF2B5EF4-FFF2-40B4-BE49-F238E27FC236}">
                <a16:creationId xmlns:a16="http://schemas.microsoft.com/office/drawing/2014/main" id="{18AD3389-AD6B-43DD-A8D3-747CC563844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3505" y="2717674"/>
            <a:ext cx="4745568" cy="336560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>
              <a:lnSpc>
                <a:spcPct val="110000"/>
              </a:lnSpc>
            </a:pPr>
            <a:endParaRPr lang="de-DE" sz="1800" noProof="0"/>
          </a:p>
        </p:txBody>
      </p:sp>
      <p:sp>
        <p:nvSpPr>
          <p:cNvPr id="32" name="Datumsplatzhalter 8">
            <a:extLst>
              <a:ext uri="{FF2B5EF4-FFF2-40B4-BE49-F238E27FC236}">
                <a16:creationId xmlns:a16="http://schemas.microsoft.com/office/drawing/2014/main" id="{20D0392A-9FDF-463E-8831-4E6914256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2/2/20XX</a:t>
            </a:r>
          </a:p>
        </p:txBody>
      </p:sp>
      <p:sp>
        <p:nvSpPr>
          <p:cNvPr id="33" name="Fußzeilenplatzhalter 9">
            <a:extLst>
              <a:ext uri="{FF2B5EF4-FFF2-40B4-BE49-F238E27FC236}">
                <a16:creationId xmlns:a16="http://schemas.microsoft.com/office/drawing/2014/main" id="{1DDEDA5B-5F9E-4C6B-A89B-05B29AF7A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4" name="Foliennummernplatzhalter 10">
            <a:extLst>
              <a:ext uri="{FF2B5EF4-FFF2-40B4-BE49-F238E27FC236}">
                <a16:creationId xmlns:a16="http://schemas.microsoft.com/office/drawing/2014/main" id="{C8ED2EA9-7B76-428A-B33B-166EFA24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de-DE" noProof="0" smtClean="0"/>
              <a:pPr rtl="0"/>
              <a:t>‹№›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58708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Spal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en links">
            <a:extLst>
              <a:ext uri="{FF2B5EF4-FFF2-40B4-BE49-F238E27FC236}">
                <a16:creationId xmlns:a16="http://schemas.microsoft.com/office/drawing/2014/main" id="{F814A4FB-5C5F-4FBA-8692-F2853E8F3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" name="Freihandform: Form 2">
              <a:extLst>
                <a:ext uri="{FF2B5EF4-FFF2-40B4-BE49-F238E27FC236}">
                  <a16:creationId xmlns:a16="http://schemas.microsoft.com/office/drawing/2014/main" id="{4980A145-1B2A-495B-BB8D-3217B4432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0984DC62-D617-4E12-A239-CDDF4B6B262E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F8A564AC-EDDB-4E4E-BDB1-E48BAD8588ED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49464CE0-3907-4E76-AFE6-DE1A516EDF3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9B3B21B9-2870-497E-829A-0CC4F700846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909A199D-FF1B-459F-930B-A6D196E86E30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47E0149D-5979-466E-A1C2-993EA08A650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41FDA39F-7BD7-4DDD-9428-51E38CD97ED1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EB1A75F4-7B0E-4667-A4CC-A89FC6C5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4"/>
            <a:ext cx="9795636" cy="1335662"/>
          </a:xfrm>
          <a:prstGeom prst="rect">
            <a:avLst/>
          </a:prstGeom>
        </p:spPr>
        <p:txBody>
          <a:bodyPr rtlCol="0"/>
          <a:lstStyle>
            <a:lvl1pPr algn="ctr">
              <a:defRPr/>
            </a:lvl1pPr>
          </a:lstStyle>
          <a:p>
            <a:pPr rtl="0">
              <a:lnSpc>
                <a:spcPct val="100000"/>
              </a:lnSpc>
            </a:pPr>
            <a:endParaRPr lang="de-DE" noProof="0"/>
          </a:p>
        </p:txBody>
      </p:sp>
      <p:sp>
        <p:nvSpPr>
          <p:cNvPr id="24" name="Textplatzhalter 30">
            <a:extLst>
              <a:ext uri="{FF2B5EF4-FFF2-40B4-BE49-F238E27FC236}">
                <a16:creationId xmlns:a16="http://schemas.microsoft.com/office/drawing/2014/main" id="{BD1F0F39-9F6D-4B25-8117-CC1868D8FD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44" y="2107496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4F61A9F3-10B2-440F-8037-9098D468B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937" y="2717782"/>
            <a:ext cx="3319569" cy="336560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>
              <a:lnSpc>
                <a:spcPct val="110000"/>
              </a:lnSpc>
            </a:pPr>
            <a:endParaRPr lang="de-DE" sz="1800" noProof="0"/>
          </a:p>
        </p:txBody>
      </p:sp>
      <p:grpSp>
        <p:nvGrpSpPr>
          <p:cNvPr id="13" name="Unten rechts">
            <a:extLst>
              <a:ext uri="{FF2B5EF4-FFF2-40B4-BE49-F238E27FC236}">
                <a16:creationId xmlns:a16="http://schemas.microsoft.com/office/drawing/2014/main" id="{42796FA7-0B8D-4A6A-B372-11F871284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E9DEDEF-994C-4A05-BAA2-67F5BD834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5" name="Grafik 157">
              <a:extLst>
                <a:ext uri="{FF2B5EF4-FFF2-40B4-BE49-F238E27FC236}">
                  <a16:creationId xmlns:a16="http://schemas.microsoft.com/office/drawing/2014/main" id="{BB94129B-E855-47D6-9855-B7BBA9196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F51AB20C-DF56-47C5-896F-0DB80D03FDC8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CFDCBD64-0658-4106-89B1-85886D501AF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B4A46042-D02F-49E2-94BE-4343D185C109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3BB3FF94-2A73-4E66-B0F7-52680ACEE507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3F248489-3035-4F9D-B606-06A95BB4E166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0689AA6E-4D9C-4F1F-8400-646DBC1DEB4D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3" name="Freihandform: Form 22">
                <a:extLst>
                  <a:ext uri="{FF2B5EF4-FFF2-40B4-BE49-F238E27FC236}">
                    <a16:creationId xmlns:a16="http://schemas.microsoft.com/office/drawing/2014/main" id="{4D905AEC-08D4-41F2-AD1B-63851B364937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</p:grp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F599A04F-CD3E-4093-A4F6-84E34675C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/>
            </a:p>
          </p:txBody>
        </p:sp>
      </p:grp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CAD7B113-A329-4BA2-AFE9-605C0245BE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3061" y="2107496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8D6DC0D7-6E45-4762-A081-2A9D1DF03B9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2954" y="2717782"/>
            <a:ext cx="3319569" cy="336560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>
              <a:lnSpc>
                <a:spcPct val="110000"/>
              </a:lnSpc>
            </a:pPr>
            <a:endParaRPr lang="de-DE" sz="1800" noProof="0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52827B4A-2F73-4A8C-9EB2-DE175123E9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16137" y="2107496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5274DFA3-F7E2-4525-B0FD-F36F75AC670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16030" y="2717782"/>
            <a:ext cx="3319569" cy="336560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>
              <a:lnSpc>
                <a:spcPct val="110000"/>
              </a:lnSpc>
            </a:pPr>
            <a:endParaRPr lang="de-DE" sz="1800" noProof="0"/>
          </a:p>
        </p:txBody>
      </p:sp>
      <p:sp>
        <p:nvSpPr>
          <p:cNvPr id="25" name="Datumsplatzhalter 8">
            <a:extLst>
              <a:ext uri="{FF2B5EF4-FFF2-40B4-BE49-F238E27FC236}">
                <a16:creationId xmlns:a16="http://schemas.microsoft.com/office/drawing/2014/main" id="{D7DADA0B-95F3-437B-BB04-284E5066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2/2/20XX</a:t>
            </a:r>
          </a:p>
        </p:txBody>
      </p:sp>
      <p:sp>
        <p:nvSpPr>
          <p:cNvPr id="26" name="Fußzeilenplatzhalter 9">
            <a:extLst>
              <a:ext uri="{FF2B5EF4-FFF2-40B4-BE49-F238E27FC236}">
                <a16:creationId xmlns:a16="http://schemas.microsoft.com/office/drawing/2014/main" id="{79EB3AB4-7EA2-4CAC-A6BD-9D885C897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27" name="Foliennummernplatzhalter 10">
            <a:extLst>
              <a:ext uri="{FF2B5EF4-FFF2-40B4-BE49-F238E27FC236}">
                <a16:creationId xmlns:a16="http://schemas.microsoft.com/office/drawing/2014/main" id="{5F4C612D-28B2-4621-BF60-4C517747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de-DE" noProof="0" smtClean="0"/>
              <a:pPr rtl="0"/>
              <a:t>‹№›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097955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usammenfassu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Unten rechts">
            <a:extLst>
              <a:ext uri="{FF2B5EF4-FFF2-40B4-BE49-F238E27FC236}">
                <a16:creationId xmlns:a16="http://schemas.microsoft.com/office/drawing/2014/main" id="{87D6C0D7-A737-43ED-826C-2CA4342F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CCA11D72-A324-4CBE-81EF-074994103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9" name="Grafik 157">
              <a:extLst>
                <a:ext uri="{FF2B5EF4-FFF2-40B4-BE49-F238E27FC236}">
                  <a16:creationId xmlns:a16="http://schemas.microsoft.com/office/drawing/2014/main" id="{9D281BC3-CDBE-4B5A-BC91-05B7893FA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161F2C16-D16B-4E77-A7C3-F034E339C8E3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6384EDC3-48C8-4B4E-9475-A04F1DD7E3F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3" name="Freihandform: Form 22">
                <a:extLst>
                  <a:ext uri="{FF2B5EF4-FFF2-40B4-BE49-F238E27FC236}">
                    <a16:creationId xmlns:a16="http://schemas.microsoft.com/office/drawing/2014/main" id="{62DE50AA-70A1-42B0-9A48-90179EFB9F89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B45B8FC7-7430-4175-B520-9EBD801FD290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AB71D997-36EB-47F1-AA27-4D84A7630728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37933934-0680-4A62-B61F-E3A67308AAD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E017FEEF-F8AC-41EC-ABC5-915B19B1AB9A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370A86BE-FF1E-4233-818E-C14D21E7B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/>
            </a:p>
          </p:txBody>
        </p:sp>
      </p:grpSp>
      <p:grpSp>
        <p:nvGrpSpPr>
          <p:cNvPr id="37" name="Oben links">
            <a:extLst>
              <a:ext uri="{FF2B5EF4-FFF2-40B4-BE49-F238E27FC236}">
                <a16:creationId xmlns:a16="http://schemas.microsoft.com/office/drawing/2014/main" id="{A64EEEED-5E70-4887-BF25-521AD226C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91FCFBD-2F49-483C-B742-FF146DCA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62F0911B-F120-4420-AA06-AD353E1767EE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6F9966F6-9C92-4F47-B467-5A8E5ED4787D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C362B109-529A-404A-884A-8E710062A1A9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42" name="Freihandform: Form 41">
              <a:extLst>
                <a:ext uri="{FF2B5EF4-FFF2-40B4-BE49-F238E27FC236}">
                  <a16:creationId xmlns:a16="http://schemas.microsoft.com/office/drawing/2014/main" id="{AE9B88E9-C70C-4258-B3BA-A8779F3BE493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255D292-A4F0-46F0-9AB1-39848FAB066C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D52C09E6-F356-45FC-BD84-6DCA0DA0B6D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45" name="Freihandform: Form 44">
              <a:extLst>
                <a:ext uri="{FF2B5EF4-FFF2-40B4-BE49-F238E27FC236}">
                  <a16:creationId xmlns:a16="http://schemas.microsoft.com/office/drawing/2014/main" id="{5578C025-F0CB-42E1-9FCA-C1FD0EF38FE3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46" name="Titel 1">
            <a:extLst>
              <a:ext uri="{FF2B5EF4-FFF2-40B4-BE49-F238E27FC236}">
                <a16:creationId xmlns:a16="http://schemas.microsoft.com/office/drawing/2014/main" id="{56035778-0626-4342-AA4C-D8F9F76EE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987809" cy="1664573"/>
          </a:xfrm>
          <a:prstGeom prst="rect">
            <a:avLst/>
          </a:prstGeom>
        </p:spPr>
        <p:txBody>
          <a:bodyPr rtlCol="0"/>
          <a:lstStyle/>
          <a:p>
            <a:pPr rtl="0">
              <a:lnSpc>
                <a:spcPct val="100000"/>
              </a:lnSpc>
            </a:pPr>
            <a:endParaRPr lang="de-DE" noProof="0"/>
          </a:p>
        </p:txBody>
      </p:sp>
      <p:sp>
        <p:nvSpPr>
          <p:cNvPr id="47" name="Inhaltsplatzhalter 2">
            <a:extLst>
              <a:ext uri="{FF2B5EF4-FFF2-40B4-BE49-F238E27FC236}">
                <a16:creationId xmlns:a16="http://schemas.microsoft.com/office/drawing/2014/main" id="{9698C764-7CE3-448C-B388-39B815517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987488" cy="372861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rtl="0">
              <a:lnSpc>
                <a:spcPct val="110000"/>
              </a:lnSpc>
            </a:pPr>
            <a:endParaRPr lang="de-DE" sz="1800" noProof="0"/>
          </a:p>
        </p:txBody>
      </p:sp>
      <p:sp>
        <p:nvSpPr>
          <p:cNvPr id="62" name="Bildplatzhalter 61">
            <a:extLst>
              <a:ext uri="{FF2B5EF4-FFF2-40B4-BE49-F238E27FC236}">
                <a16:creationId xmlns:a16="http://schemas.microsoft.com/office/drawing/2014/main" id="{75903FF3-B1FC-4719-8686-C6F5099E36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08749" y="862806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Foto hier einfügen</a:t>
            </a:r>
          </a:p>
        </p:txBody>
      </p:sp>
      <p:sp>
        <p:nvSpPr>
          <p:cNvPr id="59" name="Datumsplatzhalter 8">
            <a:extLst>
              <a:ext uri="{FF2B5EF4-FFF2-40B4-BE49-F238E27FC236}">
                <a16:creationId xmlns:a16="http://schemas.microsoft.com/office/drawing/2014/main" id="{A82599B9-EBEF-4011-9E38-FC40FF7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2/2/20XX</a:t>
            </a:r>
          </a:p>
        </p:txBody>
      </p:sp>
      <p:sp>
        <p:nvSpPr>
          <p:cNvPr id="60" name="Fußzeilenplatzhalter 9">
            <a:extLst>
              <a:ext uri="{FF2B5EF4-FFF2-40B4-BE49-F238E27FC236}">
                <a16:creationId xmlns:a16="http://schemas.microsoft.com/office/drawing/2014/main" id="{851C129C-6681-4E11-B9FE-9F5FFF543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61" name="Foliennummernplatzhalter 10">
            <a:extLst>
              <a:ext uri="{FF2B5EF4-FFF2-40B4-BE49-F238E27FC236}">
                <a16:creationId xmlns:a16="http://schemas.microsoft.com/office/drawing/2014/main" id="{DC6D20C1-D99F-47B0-B1F7-EA8101F8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de-DE" noProof="0" smtClean="0"/>
              <a:pPr rtl="0"/>
              <a:t>‹№›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29027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Unten rechts">
            <a:extLst>
              <a:ext uri="{FF2B5EF4-FFF2-40B4-BE49-F238E27FC236}">
                <a16:creationId xmlns:a16="http://schemas.microsoft.com/office/drawing/2014/main" id="{562BD150-E869-44AC-B0E8-35618F795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FF918A15-3E7F-42BB-83AB-473EF76AB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30" name="Grafik 157">
              <a:extLst>
                <a:ext uri="{FF2B5EF4-FFF2-40B4-BE49-F238E27FC236}">
                  <a16:creationId xmlns:a16="http://schemas.microsoft.com/office/drawing/2014/main" id="{1AA9D900-7A0C-4788-85E0-9329B727A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839D0A43-40DB-4967-BF0C-05CB54D3DF2C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F6C7E54F-930C-4B8D-9CE6-DCC37269B13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A4F6F66D-CC67-443B-9CB5-FFD695ED451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36" name="Freihandform: Form 35">
                <a:extLst>
                  <a:ext uri="{FF2B5EF4-FFF2-40B4-BE49-F238E27FC236}">
                    <a16:creationId xmlns:a16="http://schemas.microsoft.com/office/drawing/2014/main" id="{6B392295-CB7C-4805-B4B1-AC7531AC270A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91ADCAAB-0B5C-4495-8D5D-32C87A21407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8F02E2A1-7B5F-4C33-98CD-98E24B61EFF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7577F4AD-5552-4A2F-A3FA-67834BF96FBE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</p:grp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C17EE90C-247C-4F8E-9B86-BD7E31F12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/>
            </a:p>
          </p:txBody>
        </p:sp>
      </p:grpSp>
      <p:sp>
        <p:nvSpPr>
          <p:cNvPr id="32" name="Titel 1">
            <a:extLst>
              <a:ext uri="{FF2B5EF4-FFF2-40B4-BE49-F238E27FC236}">
                <a16:creationId xmlns:a16="http://schemas.microsoft.com/office/drawing/2014/main" id="{985E1522-3C37-44A6-81DC-1BF369AF0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4098524"/>
            <a:ext cx="5996628" cy="2226076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 algn="l" rtl="0"/>
            <a:endParaRPr lang="de-DE" sz="5400" noProof="0">
              <a:cs typeface="Posterama" panose="020B0504020200020000" pitchFamily="34" charset="0"/>
            </a:endParaRPr>
          </a:p>
        </p:txBody>
      </p:sp>
      <p:sp>
        <p:nvSpPr>
          <p:cNvPr id="44" name="Untertitel 2">
            <a:extLst>
              <a:ext uri="{FF2B5EF4-FFF2-40B4-BE49-F238E27FC236}">
                <a16:creationId xmlns:a16="http://schemas.microsoft.com/office/drawing/2014/main" id="{5048357E-69C2-4F32-8C47-3D84340F6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5430" y="4085112"/>
            <a:ext cx="3997745" cy="2228758"/>
          </a:xfrm>
          <a:prstGeom prst="rect">
            <a:avLst/>
          </a:prstGeom>
        </p:spPr>
        <p:txBody>
          <a:bodyPr rtlCol="0" anchor="ctr"/>
          <a:lstStyle/>
          <a:p>
            <a:pPr algn="l" rtl="0">
              <a:lnSpc>
                <a:spcPct val="110000"/>
              </a:lnSpc>
            </a:pPr>
            <a:endParaRPr lang="de-DE" sz="2200" noProof="0">
              <a:cs typeface="Segoe UI Semilight" panose="020B0402040204020203" pitchFamily="34" charset="0"/>
            </a:endParaRPr>
          </a:p>
        </p:txBody>
      </p:sp>
      <p:sp>
        <p:nvSpPr>
          <p:cNvPr id="63" name="Datumsplatzhalter 8">
            <a:extLst>
              <a:ext uri="{FF2B5EF4-FFF2-40B4-BE49-F238E27FC236}">
                <a16:creationId xmlns:a16="http://schemas.microsoft.com/office/drawing/2014/main" id="{0CB3C12F-97EC-48F0-B4FC-924D91ECF3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2/2/20XX</a:t>
            </a:r>
          </a:p>
        </p:txBody>
      </p:sp>
      <p:sp>
        <p:nvSpPr>
          <p:cNvPr id="64" name="Fußzeilenplatzhalter 9">
            <a:extLst>
              <a:ext uri="{FF2B5EF4-FFF2-40B4-BE49-F238E27FC236}">
                <a16:creationId xmlns:a16="http://schemas.microsoft.com/office/drawing/2014/main" id="{E3780E67-8AD7-4AB6-880C-281395A8E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65" name="Foliennummernplatzhalter 10">
            <a:extLst>
              <a:ext uri="{FF2B5EF4-FFF2-40B4-BE49-F238E27FC236}">
                <a16:creationId xmlns:a16="http://schemas.microsoft.com/office/drawing/2014/main" id="{28F5F854-E7C5-4C18-A6E1-ECEF9BDE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de-DE" noProof="0" smtClean="0"/>
              <a:pPr rtl="0"/>
              <a:t>‹№›</a:t>
            </a:fld>
            <a:endParaRPr lang="de-DE" noProof="0"/>
          </a:p>
        </p:txBody>
      </p:sp>
      <p:sp>
        <p:nvSpPr>
          <p:cNvPr id="69" name="Bildplatzhalter 68">
            <a:extLst>
              <a:ext uri="{FF2B5EF4-FFF2-40B4-BE49-F238E27FC236}">
                <a16:creationId xmlns:a16="http://schemas.microsoft.com/office/drawing/2014/main" id="{22FBEE11-58B3-429A-8DAC-6A64A61338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42" y="0"/>
            <a:ext cx="11084189" cy="3854030"/>
          </a:xfrm>
          <a:custGeom>
            <a:avLst/>
            <a:gdLst>
              <a:gd name="connsiteX0" fmla="*/ 0 w 11084189"/>
              <a:gd name="connsiteY0" fmla="*/ 0 h 3854030"/>
              <a:gd name="connsiteX1" fmla="*/ 11084189 w 11084189"/>
              <a:gd name="connsiteY1" fmla="*/ 0 h 3854030"/>
              <a:gd name="connsiteX2" fmla="*/ 11061525 w 11084189"/>
              <a:gd name="connsiteY2" fmla="*/ 105743 h 3854030"/>
              <a:gd name="connsiteX3" fmla="*/ 5542094 w 11084189"/>
              <a:gd name="connsiteY3" fmla="*/ 3854030 h 3854030"/>
              <a:gd name="connsiteX4" fmla="*/ 22663 w 11084189"/>
              <a:gd name="connsiteY4" fmla="*/ 105743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4189" h="3854030">
                <a:moveTo>
                  <a:pt x="0" y="0"/>
                </a:moveTo>
                <a:lnTo>
                  <a:pt x="11084189" y="0"/>
                </a:lnTo>
                <a:lnTo>
                  <a:pt x="11061525" y="105743"/>
                </a:lnTo>
                <a:cubicBezTo>
                  <a:pt x="10536186" y="2244886"/>
                  <a:pt x="8264668" y="3854030"/>
                  <a:pt x="5542094" y="3854030"/>
                </a:cubicBezTo>
                <a:cubicBezTo>
                  <a:pt x="2819520" y="3854030"/>
                  <a:pt x="548002" y="2244886"/>
                  <a:pt x="22663" y="10574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Foto hier einfügen</a:t>
            </a:r>
          </a:p>
        </p:txBody>
      </p:sp>
      <p:grpSp>
        <p:nvGrpSpPr>
          <p:cNvPr id="14" name="Oben links">
            <a:extLst>
              <a:ext uri="{FF2B5EF4-FFF2-40B4-BE49-F238E27FC236}">
                <a16:creationId xmlns:a16="http://schemas.microsoft.com/office/drawing/2014/main" id="{33360105-7353-4ECE-84E2-90AB638A3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9D5AB2A0-6800-4AD4-A205-3E8C1112BC30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12B26919-92C3-4374-AE4E-4317D65064C0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E46716C0-CAC5-41FA-B385-EBA8AFFDF128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BE7C1332-4CF7-41C1-ACC4-6C23744D478F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2C35C136-D3C6-42F1-840C-EE7B2BA3776E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BF98CB80-2DAC-44B7-B719-6DF8BC2DBB91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F0613FF3-B071-4C0E-B6E7-6815CCCC403A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grpSp>
        <p:nvGrpSpPr>
          <p:cNvPr id="22" name="Kreuz">
            <a:extLst>
              <a:ext uri="{FF2B5EF4-FFF2-40B4-BE49-F238E27FC236}">
                <a16:creationId xmlns:a16="http://schemas.microsoft.com/office/drawing/2014/main" id="{54409833-5EAC-4A40-B5BB-DE8282DD8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48476" y="143843"/>
            <a:ext cx="118872" cy="118872"/>
            <a:chOff x="1175347" y="3733800"/>
            <a:chExt cx="118872" cy="118872"/>
          </a:xfrm>
        </p:grpSpPr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7B9F7703-741D-4FB8-8620-F3BBFF5A0157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EC34E00B-1518-4EAC-A170-4D2B5C23FB6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Kreuz">
            <a:extLst>
              <a:ext uri="{FF2B5EF4-FFF2-40B4-BE49-F238E27FC236}">
                <a16:creationId xmlns:a16="http://schemas.microsoft.com/office/drawing/2014/main" id="{CFFED490-4247-4E3E-8A2E-5AF8A14E6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00876" y="296243"/>
            <a:ext cx="118872" cy="118872"/>
            <a:chOff x="1175347" y="3733800"/>
            <a:chExt cx="118872" cy="118872"/>
          </a:xfrm>
        </p:grpSpPr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FA378251-A149-4A27-9D43-C6E87A300F23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37ADD3F7-FA3D-4A72-B8B3-3FCBBFCB0ACF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459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09599" y="1442204"/>
            <a:ext cx="10414291" cy="4770213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 marL="1079473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414288" cy="116756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dirty="0"/>
              <a:t>Insert Confidentiality Level in slide footer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‹№›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6594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esordnu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Oben links">
            <a:extLst>
              <a:ext uri="{FF2B5EF4-FFF2-40B4-BE49-F238E27FC236}">
                <a16:creationId xmlns:a16="http://schemas.microsoft.com/office/drawing/2014/main" id="{58A4F778-D8DF-42FD-B154-2F4B2C202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80793C3B-AAD0-4446-A423-B0EB8EE2A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57344207-297F-4959-8A55-69CE467B3CBD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0479A031-8D8F-4167-9AC1-FF906757718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2530E3E1-76BD-4378-9E7C-7302E4B84D71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D8C42F67-50FC-4C12-B07D-7FD30B62543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C3AD1C10-DF74-4C65-AF7B-89386448D4EA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E2D9D2C3-0C72-4401-8548-E2CACA3C95C5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83142937-438B-42B5-8B58-B26BD92F1544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AE9F08BF-E500-4B58-9AA3-B4517E83C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noProof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Unten rechts">
            <a:extLst>
              <a:ext uri="{FF2B5EF4-FFF2-40B4-BE49-F238E27FC236}">
                <a16:creationId xmlns:a16="http://schemas.microsoft.com/office/drawing/2014/main" id="{6DE93ED8-FDE6-418E-A743-2B368C71F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1" name="Grafik 157">
              <a:extLst>
                <a:ext uri="{FF2B5EF4-FFF2-40B4-BE49-F238E27FC236}">
                  <a16:creationId xmlns:a16="http://schemas.microsoft.com/office/drawing/2014/main" id="{25190812-FA8A-4CB5-85A8-5DDFF8C94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71F1284C-D9B2-48EC-BDCE-6CF4C076ECB9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49" name="Freihandform: Form 48">
                <a:extLst>
                  <a:ext uri="{FF2B5EF4-FFF2-40B4-BE49-F238E27FC236}">
                    <a16:creationId xmlns:a16="http://schemas.microsoft.com/office/drawing/2014/main" id="{DFDF02DB-02A4-4942-BD34-3F4903DA12A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50" name="Freihandform: Form49">
                <a:extLst>
                  <a:ext uri="{FF2B5EF4-FFF2-40B4-BE49-F238E27FC236}">
                    <a16:creationId xmlns:a16="http://schemas.microsoft.com/office/drawing/2014/main" id="{739432B6-8074-4F72-BB48-F48015CAE04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A017DF18-3257-471E-AFD3-39EB68FE2DF2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A7360442-04D2-49F1-BBE1-ED7C5CA0FF1A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53" name="Freihandform: Form 52">
                <a:extLst>
                  <a:ext uri="{FF2B5EF4-FFF2-40B4-BE49-F238E27FC236}">
                    <a16:creationId xmlns:a16="http://schemas.microsoft.com/office/drawing/2014/main" id="{8937ECC2-1561-4705-919F-243AFFCE8437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7AF7D52A-2FC7-4627-955A-6CB0E5E7ABF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</p:grp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B3C81E55-0711-4E01-975D-4649E53C8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/>
            </a:p>
          </p:txBody>
        </p:sp>
      </p:grpSp>
      <p:sp>
        <p:nvSpPr>
          <p:cNvPr id="63" name="Titel 1">
            <a:extLst>
              <a:ext uri="{FF2B5EF4-FFF2-40B4-BE49-F238E27FC236}">
                <a16:creationId xmlns:a16="http://schemas.microsoft.com/office/drawing/2014/main" id="{8782B20B-E447-47CC-93DB-B076EACC7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  <a:prstGeom prst="rect">
            <a:avLst/>
          </a:prstGeom>
        </p:spPr>
        <p:txBody>
          <a:bodyPr rtlCol="0"/>
          <a:lstStyle/>
          <a:p>
            <a:pPr rtl="0">
              <a:lnSpc>
                <a:spcPct val="100000"/>
              </a:lnSpc>
            </a:pPr>
            <a:endParaRPr lang="de-DE" noProof="0"/>
          </a:p>
        </p:txBody>
      </p:sp>
      <p:sp>
        <p:nvSpPr>
          <p:cNvPr id="65" name="Textplatzhalter 37">
            <a:extLst>
              <a:ext uri="{FF2B5EF4-FFF2-40B4-BE49-F238E27FC236}">
                <a16:creationId xmlns:a16="http://schemas.microsoft.com/office/drawing/2014/main" id="{D5185B59-89FE-4275-B159-E5FEA474B4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5452" y="2384474"/>
            <a:ext cx="5608088" cy="3785763"/>
          </a:xfrm>
          <a:prstGeom prst="rect">
            <a:avLst/>
          </a:prstGeom>
        </p:spPr>
        <p:txBody>
          <a:bodyPr rtlCol="0"/>
          <a:lstStyle>
            <a:lvl1pPr marL="457200" indent="-457200">
              <a:lnSpc>
                <a:spcPct val="100000"/>
              </a:lnSpc>
              <a:buFont typeface="Avenir Next LT Pro" panose="020B0504020202020204" pitchFamily="34" charset="0"/>
              <a:buChar char="+"/>
              <a:defRPr/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61" name="Bildplatzhalter 2">
            <a:extLst>
              <a:ext uri="{FF2B5EF4-FFF2-40B4-BE49-F238E27FC236}">
                <a16:creationId xmlns:a16="http://schemas.microsoft.com/office/drawing/2014/main" id="{9079FD8C-6441-4214-93DC-E9E3BB4158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2325" y="558800"/>
            <a:ext cx="4818063" cy="2779713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Foto hier einfügen</a:t>
            </a:r>
          </a:p>
        </p:txBody>
      </p:sp>
      <p:sp>
        <p:nvSpPr>
          <p:cNvPr id="62" name="Bildplatzhalter 59">
            <a:extLst>
              <a:ext uri="{FF2B5EF4-FFF2-40B4-BE49-F238E27FC236}">
                <a16:creationId xmlns:a16="http://schemas.microsoft.com/office/drawing/2014/main" id="{8BDEDA7F-304A-4A6E-8DB7-B842B551B2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69150" y="3503613"/>
            <a:ext cx="4818063" cy="266662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Foto hier einfügen</a:t>
            </a:r>
          </a:p>
        </p:txBody>
      </p:sp>
      <p:sp>
        <p:nvSpPr>
          <p:cNvPr id="57" name="Datumsplatzhalter 8">
            <a:extLst>
              <a:ext uri="{FF2B5EF4-FFF2-40B4-BE49-F238E27FC236}">
                <a16:creationId xmlns:a16="http://schemas.microsoft.com/office/drawing/2014/main" id="{786FFFB1-44AF-407C-A246-5AC9C17D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2/2/20XX</a:t>
            </a:r>
          </a:p>
        </p:txBody>
      </p:sp>
      <p:sp>
        <p:nvSpPr>
          <p:cNvPr id="58" name="Fußzeilenplatzhalter 9">
            <a:extLst>
              <a:ext uri="{FF2B5EF4-FFF2-40B4-BE49-F238E27FC236}">
                <a16:creationId xmlns:a16="http://schemas.microsoft.com/office/drawing/2014/main" id="{556011BF-48D6-437C-A8D4-087E1EB7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59" name="Foliennummernplatzhalter 10">
            <a:extLst>
              <a:ext uri="{FF2B5EF4-FFF2-40B4-BE49-F238E27FC236}">
                <a16:creationId xmlns:a16="http://schemas.microsoft.com/office/drawing/2014/main" id="{975D7D2C-6BE7-4A0B-B546-9C9CE46F8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de-DE" noProof="0" smtClean="0"/>
              <a:pPr rtl="0"/>
              <a:t>‹№›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496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führu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Unten rechts">
            <a:extLst>
              <a:ext uri="{FF2B5EF4-FFF2-40B4-BE49-F238E27FC236}">
                <a16:creationId xmlns:a16="http://schemas.microsoft.com/office/drawing/2014/main" id="{E111E959-AE2E-40A4-98AD-7D52A1959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8" name="Grafik 157">
              <a:extLst>
                <a:ext uri="{FF2B5EF4-FFF2-40B4-BE49-F238E27FC236}">
                  <a16:creationId xmlns:a16="http://schemas.microsoft.com/office/drawing/2014/main" id="{0908BA80-B05F-4958-9382-A0D941024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75B7426F-B5A6-48C2-AA98-B1B4903DB48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46088CEA-297B-452F-B8C9-4FE4B30AD863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00A58A3D-F03E-45B2-B6F2-3B23998696AD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3" name="Freihandform: Form 22">
                <a:extLst>
                  <a:ext uri="{FF2B5EF4-FFF2-40B4-BE49-F238E27FC236}">
                    <a16:creationId xmlns:a16="http://schemas.microsoft.com/office/drawing/2014/main" id="{74551D63-42D8-4E16-B803-BCDF887E3BA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D32D482B-70A4-4367-9129-156A4E10BA2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403B5FA3-C7DC-40A8-903C-5CEB2D9F39F9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C18C48C9-D302-4DF3-9905-1C77DADBB06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</p:grp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31D0B3BD-DDF6-4C74-88B5-F16A89D41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/>
            </a:p>
          </p:txBody>
        </p:sp>
      </p:grpSp>
      <p:grpSp>
        <p:nvGrpSpPr>
          <p:cNvPr id="64" name="Oben links">
            <a:extLst>
              <a:ext uri="{FF2B5EF4-FFF2-40B4-BE49-F238E27FC236}">
                <a16:creationId xmlns:a16="http://schemas.microsoft.com/office/drawing/2014/main" id="{8087FF2B-AA37-46BB-98C5-51A0DBC1C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C6EA10B1-B913-4692-AC3E-121374FD7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72B1778E-37F1-4D06-A0C1-E121F48AB542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65F5AAFE-F598-42CC-8D85-36011CE9D145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6D3678A3-EBA1-461E-B7FE-B58776C95CD3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B8543F0A-65E2-4F14-975F-3AA8B5B17417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6925965-04E0-4184-8AE3-0FFE4EF318F3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C725961F-048D-4994-8055-83DE34C8366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00656CFD-98C0-4307-A549-3341C5CFFB78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0E66F049-1B70-4977-BDD1-C26AD9880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531" y="158840"/>
            <a:ext cx="4790032" cy="2779466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0000"/>
              </a:lnSpc>
              <a:defRPr/>
            </a:lvl1pPr>
          </a:lstStyle>
          <a:p>
            <a:pPr rtl="0"/>
            <a:r>
              <a:rPr lang="de-DE" noProof="0"/>
              <a:t>Titel durch Klicken hinzufügen</a:t>
            </a:r>
          </a:p>
        </p:txBody>
      </p:sp>
      <p:sp>
        <p:nvSpPr>
          <p:cNvPr id="99" name="Textplatzhalter 97">
            <a:extLst>
              <a:ext uri="{FF2B5EF4-FFF2-40B4-BE49-F238E27FC236}">
                <a16:creationId xmlns:a16="http://schemas.microsoft.com/office/drawing/2014/main" id="{7018E2A7-B977-427A-AFCB-3A4836EB4D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947" y="168275"/>
            <a:ext cx="4790032" cy="2632256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90" name="Bildplatzhalter 86">
            <a:extLst>
              <a:ext uri="{FF2B5EF4-FFF2-40B4-BE49-F238E27FC236}">
                <a16:creationId xmlns:a16="http://schemas.microsoft.com/office/drawing/2014/main" id="{ED450ADD-E6EC-4121-B563-F50E064A49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8741" y="2938306"/>
            <a:ext cx="11812017" cy="39159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Foto hier einfügen</a:t>
            </a:r>
          </a:p>
        </p:txBody>
      </p:sp>
      <p:sp>
        <p:nvSpPr>
          <p:cNvPr id="91" name="Datumsplatzhalter 8">
            <a:extLst>
              <a:ext uri="{FF2B5EF4-FFF2-40B4-BE49-F238E27FC236}">
                <a16:creationId xmlns:a16="http://schemas.microsoft.com/office/drawing/2014/main" id="{9DDE65E2-ADF9-4ECD-93DA-3242E5FF340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de-DE" noProof="0"/>
              <a:t>2/2/20XX</a:t>
            </a:r>
          </a:p>
        </p:txBody>
      </p:sp>
      <p:sp>
        <p:nvSpPr>
          <p:cNvPr id="92" name="Fußzeilenplatzhalter 9">
            <a:extLst>
              <a:ext uri="{FF2B5EF4-FFF2-40B4-BE49-F238E27FC236}">
                <a16:creationId xmlns:a16="http://schemas.microsoft.com/office/drawing/2014/main" id="{5B7FAD18-E3EE-4498-AEAC-7217CE6DA7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93" name="Foliennummernplatzhalter 10">
            <a:extLst>
              <a:ext uri="{FF2B5EF4-FFF2-40B4-BE49-F238E27FC236}">
                <a16:creationId xmlns:a16="http://schemas.microsoft.com/office/drawing/2014/main" id="{5894C940-55FC-4B08-99A8-DD2254FABC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73B850FF-6169-4056-8077-06FFA93A5366}" type="slidenum">
              <a:rPr lang="de-DE" noProof="0" smtClean="0"/>
              <a:pPr rtl="0"/>
              <a:t>‹№›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84194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umbruc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Unten rechts">
            <a:extLst>
              <a:ext uri="{FF2B5EF4-FFF2-40B4-BE49-F238E27FC236}">
                <a16:creationId xmlns:a16="http://schemas.microsoft.com/office/drawing/2014/main" id="{B023FEDE-FD35-413E-A6E6-2F36BD0D1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3" name="Grafik 157">
              <a:extLst>
                <a:ext uri="{FF2B5EF4-FFF2-40B4-BE49-F238E27FC236}">
                  <a16:creationId xmlns:a16="http://schemas.microsoft.com/office/drawing/2014/main" id="{F296456E-2618-4FC5-BBF1-98139316B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7BF8EDC0-C078-4225-BC74-92C170331E38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CD11E24B-6171-4BA5-9124-771EEDEA4B01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C6B79974-93CA-440A-90D6-341091F806E7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DC593E8A-F480-4181-9BFA-78603CBA776D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73032549-12BB-4057-B2CF-E2C2F6B5ABE5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73798276-B98D-42F7-AF59-B30CDDB4C987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E548A05F-8BF4-489F-9169-CDD749ADB38E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</p:grpSp>
        <p:sp>
          <p:nvSpPr>
            <p:cNvPr id="24" name="Freihandform: Form 23">
              <a:extLst>
                <a:ext uri="{FF2B5EF4-FFF2-40B4-BE49-F238E27FC236}">
                  <a16:creationId xmlns:a16="http://schemas.microsoft.com/office/drawing/2014/main" id="{0987E2E0-CC03-4A51-9ADC-3A8F0F814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de-DE" noProof="0"/>
            </a:p>
          </p:txBody>
        </p:sp>
      </p:grpSp>
      <p:grpSp>
        <p:nvGrpSpPr>
          <p:cNvPr id="4" name="Oben links">
            <a:extLst>
              <a:ext uri="{FF2B5EF4-FFF2-40B4-BE49-F238E27FC236}">
                <a16:creationId xmlns:a16="http://schemas.microsoft.com/office/drawing/2014/main" id="{F971CDD8-150B-43CA-B0B4-453E99E54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83FB31C0-83A2-4CA9-9E10-759376BB8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de-DE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F7AD3F4D-9E8E-4CDB-8839-1190B87F504B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1C05B4CB-A75C-4E77-9C9C-E85054415485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E6F2C58A-0001-4403-961A-8D72894A87EB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A9666267-BD43-43DF-B0BB-96735BF82B20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7B6C40E-1E26-456A-98BF-FD02DE25BBBF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9E9DD0F3-80C9-4BAD-BE68-DF9B78B367FC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1D374254-F113-4FB1-A938-2CBE5B375587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</p:grpSp>
      <p:sp>
        <p:nvSpPr>
          <p:cNvPr id="13" name="Titel 1">
            <a:extLst>
              <a:ext uri="{FF2B5EF4-FFF2-40B4-BE49-F238E27FC236}">
                <a16:creationId xmlns:a16="http://schemas.microsoft.com/office/drawing/2014/main" id="{2C91688C-CA2F-423F-87BC-5CF5F4A66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653" y="744909"/>
            <a:ext cx="5581561" cy="3155419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l" rtl="0"/>
            <a:endParaRPr lang="de-DE" sz="5400" noProof="0">
              <a:cs typeface="Posterama" panose="020B0504020200020000" pitchFamily="34" charset="0"/>
            </a:endParaRPr>
          </a:p>
        </p:txBody>
      </p:sp>
      <p:grpSp>
        <p:nvGrpSpPr>
          <p:cNvPr id="28" name="Kreuz">
            <a:extLst>
              <a:ext uri="{FF2B5EF4-FFF2-40B4-BE49-F238E27FC236}">
                <a16:creationId xmlns:a16="http://schemas.microsoft.com/office/drawing/2014/main" id="{DE90EA9D-D33A-4461-8A51-988087AEC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48013" y="3330979"/>
            <a:ext cx="118872" cy="118872"/>
            <a:chOff x="1175347" y="3733800"/>
            <a:chExt cx="118872" cy="118872"/>
          </a:xfrm>
        </p:grpSpPr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7119486-F5DF-4CAA-A71E-2861F2CBECF7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2C858657-F484-4466-8AFB-7FAD2E65B72F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Textplatzhalter 37">
            <a:extLst>
              <a:ext uri="{FF2B5EF4-FFF2-40B4-BE49-F238E27FC236}">
                <a16:creationId xmlns:a16="http://schemas.microsoft.com/office/drawing/2014/main" id="{98D12C8B-CC26-42CF-A68C-CF06CCA79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825" y="4075113"/>
            <a:ext cx="5581650" cy="20542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42" name="Bildplatzhalter 41">
            <a:extLst>
              <a:ext uri="{FF2B5EF4-FFF2-40B4-BE49-F238E27FC236}">
                <a16:creationId xmlns:a16="http://schemas.microsoft.com/office/drawing/2014/main" id="{E3C5E9AD-97DA-438E-9830-992F9CA586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32018" y="920426"/>
            <a:ext cx="2478719" cy="4957437"/>
          </a:xfrm>
          <a:custGeom>
            <a:avLst/>
            <a:gdLst>
              <a:gd name="connsiteX0" fmla="*/ 2478719 w 2478719"/>
              <a:gd name="connsiteY0" fmla="*/ 0 h 4957437"/>
              <a:gd name="connsiteX1" fmla="*/ 2478719 w 2478719"/>
              <a:gd name="connsiteY1" fmla="*/ 4957437 h 4957437"/>
              <a:gd name="connsiteX2" fmla="*/ 0 w 2478719"/>
              <a:gd name="connsiteY2" fmla="*/ 2478719 h 4957437"/>
              <a:gd name="connsiteX3" fmla="*/ 2478719 w 2478719"/>
              <a:gd name="connsiteY3" fmla="*/ 0 h 495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8719" h="4957437">
                <a:moveTo>
                  <a:pt x="2478719" y="0"/>
                </a:moveTo>
                <a:lnTo>
                  <a:pt x="2478719" y="4957437"/>
                </a:lnTo>
                <a:cubicBezTo>
                  <a:pt x="1109777" y="4957437"/>
                  <a:pt x="0" y="3847661"/>
                  <a:pt x="0" y="2478719"/>
                </a:cubicBezTo>
                <a:cubicBezTo>
                  <a:pt x="0" y="1109777"/>
                  <a:pt x="1109777" y="0"/>
                  <a:pt x="2478719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altLang="zh-CN" noProof="0" dirty="0"/>
              <a:t>Klicken um</a:t>
            </a:r>
          </a:p>
          <a:p>
            <a:pPr rtl="0"/>
            <a:r>
              <a:rPr lang="de-DE" altLang="zh-CN" noProof="0" dirty="0"/>
              <a:t>Foto hinzufügen</a:t>
            </a:r>
          </a:p>
        </p:txBody>
      </p:sp>
      <p:sp>
        <p:nvSpPr>
          <p:cNvPr id="45" name="Bildplatzhalter 44">
            <a:extLst>
              <a:ext uri="{FF2B5EF4-FFF2-40B4-BE49-F238E27FC236}">
                <a16:creationId xmlns:a16="http://schemas.microsoft.com/office/drawing/2014/main" id="{29CDCB5D-3CB9-4A05-9109-F46C1FEB08B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44935" y="920815"/>
            <a:ext cx="2410165" cy="2410165"/>
          </a:xfrm>
          <a:custGeom>
            <a:avLst/>
            <a:gdLst>
              <a:gd name="connsiteX0" fmla="*/ 0 w 2410165"/>
              <a:gd name="connsiteY0" fmla="*/ 0 h 2410165"/>
              <a:gd name="connsiteX1" fmla="*/ 2410165 w 2410165"/>
              <a:gd name="connsiteY1" fmla="*/ 2410165 h 2410165"/>
              <a:gd name="connsiteX2" fmla="*/ 0 w 2410165"/>
              <a:gd name="connsiteY2" fmla="*/ 2410165 h 241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165" h="2410165">
                <a:moveTo>
                  <a:pt x="0" y="0"/>
                </a:moveTo>
                <a:cubicBezTo>
                  <a:pt x="1331082" y="0"/>
                  <a:pt x="2410165" y="1079083"/>
                  <a:pt x="2410165" y="2410165"/>
                </a:cubicBezTo>
                <a:lnTo>
                  <a:pt x="0" y="2410165"/>
                </a:lnTo>
                <a:close/>
              </a:path>
            </a:pathLst>
          </a:custGeom>
        </p:spPr>
        <p:txBody>
          <a:bodyPr wrap="square" rtlCol="0" anchor="b">
            <a:no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 dirty="0"/>
              <a:t>Klicken um</a:t>
            </a:r>
          </a:p>
          <a:p>
            <a:pPr rtl="0"/>
            <a:r>
              <a:rPr lang="de-DE" noProof="0" dirty="0"/>
              <a:t>Foto hinzufügen</a:t>
            </a:r>
          </a:p>
        </p:txBody>
      </p:sp>
      <p:sp>
        <p:nvSpPr>
          <p:cNvPr id="48" name="Bildplatzhalter 47">
            <a:extLst>
              <a:ext uri="{FF2B5EF4-FFF2-40B4-BE49-F238E27FC236}">
                <a16:creationId xmlns:a16="http://schemas.microsoft.com/office/drawing/2014/main" id="{C1949CC4-76B8-4D86-AF8E-6201557DC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44934" y="3471379"/>
            <a:ext cx="2410165" cy="2406483"/>
          </a:xfrm>
          <a:custGeom>
            <a:avLst/>
            <a:gdLst>
              <a:gd name="connsiteX0" fmla="*/ 0 w 2410165"/>
              <a:gd name="connsiteY0" fmla="*/ 0 h 2406483"/>
              <a:gd name="connsiteX1" fmla="*/ 2410165 w 2410165"/>
              <a:gd name="connsiteY1" fmla="*/ 0 h 2406483"/>
              <a:gd name="connsiteX2" fmla="*/ 0 w 2410165"/>
              <a:gd name="connsiteY2" fmla="*/ 2406483 h 240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165" h="2406483">
                <a:moveTo>
                  <a:pt x="0" y="0"/>
                </a:moveTo>
                <a:lnTo>
                  <a:pt x="2410165" y="0"/>
                </a:lnTo>
                <a:cubicBezTo>
                  <a:pt x="2410165" y="1329048"/>
                  <a:pt x="1331082" y="2406483"/>
                  <a:pt x="0" y="2406483"/>
                </a:cubicBezTo>
                <a:close/>
              </a:path>
            </a:pathLst>
          </a:custGeom>
        </p:spPr>
        <p:txBody>
          <a:bodyPr wrap="square" rtlCol="0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Klicken um</a:t>
            </a:r>
          </a:p>
          <a:p>
            <a:pPr rtl="0"/>
            <a:r>
              <a:rPr lang="de-DE" noProof="0"/>
              <a:t>Foto hinzufügen</a:t>
            </a:r>
          </a:p>
        </p:txBody>
      </p:sp>
    </p:spTree>
    <p:extLst>
      <p:ext uri="{BB962C8B-B14F-4D97-AF65-F5344CB8AC3E}">
        <p14:creationId xmlns:p14="http://schemas.microsoft.com/office/powerpoint/2010/main" val="3755752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hteck 1">
            <a:extLst>
              <a:ext uri="{FF2B5EF4-FFF2-40B4-BE49-F238E27FC236}">
                <a16:creationId xmlns:a16="http://schemas.microsoft.com/office/drawing/2014/main" id="{1225C57A-6BA3-4E88-81DB-F98A7E8F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4F9A67F-2D88-49BB-87D0-5430BD24E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" name="Oben links">
            <a:extLst>
              <a:ext uri="{FF2B5EF4-FFF2-40B4-BE49-F238E27FC236}">
                <a16:creationId xmlns:a16="http://schemas.microsoft.com/office/drawing/2014/main" id="{F5534F84-ABA8-471C-A8B7-F32A0AD1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C120E573-F17E-4067-ACC7-2CFE0E36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de-DE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0A9A04E4-A99F-444D-8C94-C8345135FEB6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A25C62E1-A6EA-45F5-98E7-AFC16D32A1EE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E49BBA52-97E5-462E-89FE-054F9420E23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9548F12-A85E-4D96-A275-D42CC29DE220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1A48A8C-0AD8-4EE1-ABFC-3BC7281B3417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4D288D21-2CC5-4CD1-A620-1F777FCFB12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95A40365-E048-4BD5-B813-8F22247869EE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</p:grpSp>
      <p:sp>
        <p:nvSpPr>
          <p:cNvPr id="13" name="Titel 1">
            <a:extLst>
              <a:ext uri="{FF2B5EF4-FFF2-40B4-BE49-F238E27FC236}">
                <a16:creationId xmlns:a16="http://schemas.microsoft.com/office/drawing/2014/main" id="{8F5D6640-231E-4BB4-AE0F-70176A3B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91"/>
            <a:ext cx="9988166" cy="1325397"/>
          </a:xfrm>
          <a:prstGeom prst="rect">
            <a:avLst/>
          </a:prstGeom>
        </p:spPr>
        <p:txBody>
          <a:bodyPr rtlCol="0"/>
          <a:lstStyle>
            <a:lvl1pPr algn="ctr">
              <a:defRPr/>
            </a:lvl1pPr>
          </a:lstStyle>
          <a:p>
            <a:pPr rtl="0">
              <a:lnSpc>
                <a:spcPct val="100000"/>
              </a:lnSpc>
            </a:pPr>
            <a:endParaRPr lang="de-DE" noProof="0"/>
          </a:p>
        </p:txBody>
      </p:sp>
      <p:grpSp>
        <p:nvGrpSpPr>
          <p:cNvPr id="14" name="Unten rechts">
            <a:extLst>
              <a:ext uri="{FF2B5EF4-FFF2-40B4-BE49-F238E27FC236}">
                <a16:creationId xmlns:a16="http://schemas.microsoft.com/office/drawing/2014/main" id="{2B5DBC70-6B80-4634-BE74-063E4A25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5" name="Grafik 157">
              <a:extLst>
                <a:ext uri="{FF2B5EF4-FFF2-40B4-BE49-F238E27FC236}">
                  <a16:creationId xmlns:a16="http://schemas.microsoft.com/office/drawing/2014/main" id="{4F2F0A0F-98AB-4BFF-A7D6-2AD57BBE6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DD4C8780-103D-4273-8C53-67974B2A94DC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4AD6E1B3-1715-4109-8CB1-9105B0BFA99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38820D0E-8FC9-4216-A6BF-2299C5AF7C1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AF0D6914-EF36-446C-9B37-B29925ED144F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FFAE074B-38DD-4BDA-A83B-AC2A1E8D166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C8DE4EEA-58F1-46B6-B27D-4542CA39C042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3" name="Freihandform: Form 22">
                <a:extLst>
                  <a:ext uri="{FF2B5EF4-FFF2-40B4-BE49-F238E27FC236}">
                    <a16:creationId xmlns:a16="http://schemas.microsoft.com/office/drawing/2014/main" id="{F436828B-D2E1-4D62-AAF4-796CB97FF892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</p:grp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885C3206-220B-4FE2-A199-6D4F2D7CE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de-DE" noProof="0"/>
            </a:p>
          </p:txBody>
        </p:sp>
      </p:grpSp>
      <p:sp>
        <p:nvSpPr>
          <p:cNvPr id="28" name="Datumsplatzhalter 8">
            <a:extLst>
              <a:ext uri="{FF2B5EF4-FFF2-40B4-BE49-F238E27FC236}">
                <a16:creationId xmlns:a16="http://schemas.microsoft.com/office/drawing/2014/main" id="{B26AF064-D340-46EA-9C15-A6CB4E376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2/2/20XX</a:t>
            </a:r>
          </a:p>
        </p:txBody>
      </p:sp>
      <p:sp>
        <p:nvSpPr>
          <p:cNvPr id="29" name="Fußzeilenplatzhalter 9">
            <a:extLst>
              <a:ext uri="{FF2B5EF4-FFF2-40B4-BE49-F238E27FC236}">
                <a16:creationId xmlns:a16="http://schemas.microsoft.com/office/drawing/2014/main" id="{03F75FA5-935D-4AF9-B1EF-2F4DAAE58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0" name="Foliennummernplatzhalter 10">
            <a:extLst>
              <a:ext uri="{FF2B5EF4-FFF2-40B4-BE49-F238E27FC236}">
                <a16:creationId xmlns:a16="http://schemas.microsoft.com/office/drawing/2014/main" id="{71F9F335-851C-42ED-B5C1-9FABCA15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de-DE" noProof="0" smtClean="0"/>
              <a:pPr rtl="0"/>
              <a:t>‹№›</a:t>
            </a:fld>
            <a:endParaRPr lang="de-DE" noProof="0"/>
          </a:p>
        </p:txBody>
      </p:sp>
      <p:sp>
        <p:nvSpPr>
          <p:cNvPr id="25" name="Inhaltsplatzhalter 24">
            <a:extLst>
              <a:ext uri="{FF2B5EF4-FFF2-40B4-BE49-F238E27FC236}">
                <a16:creationId xmlns:a16="http://schemas.microsoft.com/office/drawing/2014/main" id="{4330C721-3559-4CDE-B4AF-4F7C98229EB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33513" y="2343150"/>
            <a:ext cx="9324975" cy="35528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7664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en links">
            <a:extLst>
              <a:ext uri="{FF2B5EF4-FFF2-40B4-BE49-F238E27FC236}">
                <a16:creationId xmlns:a16="http://schemas.microsoft.com/office/drawing/2014/main" id="{6B68C4F3-DA58-488E-A1B9-C574806E0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7C14282E-9BBD-4DB8-9BEF-3B2029C43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de-DE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54227016-75FE-458D-8526-2BC0F632527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F8D36287-4581-4AB3-AD73-BB1788B529CE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A687500-D055-420B-BA89-C2497BEC9CEE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561ED86A-A615-457B-B605-DDEFA04887A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F9B08EFF-6109-4E38-8AE0-C0DC57673936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662AAAC3-A562-4FFF-9C3D-2A15BB0C8217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64532044-D738-480C-BFDC-BA047A4549F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</p:grpSp>
      <p:sp>
        <p:nvSpPr>
          <p:cNvPr id="13" name="Titel 1">
            <a:extLst>
              <a:ext uri="{FF2B5EF4-FFF2-40B4-BE49-F238E27FC236}">
                <a16:creationId xmlns:a16="http://schemas.microsoft.com/office/drawing/2014/main" id="{0E6D5A92-6D6E-4B53-BA01-E1231CF64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91"/>
            <a:ext cx="9988166" cy="1325397"/>
          </a:xfrm>
          <a:prstGeom prst="rect">
            <a:avLst/>
          </a:prstGeom>
        </p:spPr>
        <p:txBody>
          <a:bodyPr rtlCol="0"/>
          <a:lstStyle>
            <a:lvl1pPr algn="ctr">
              <a:defRPr/>
            </a:lvl1pPr>
          </a:lstStyle>
          <a:p>
            <a:pPr rtl="0">
              <a:lnSpc>
                <a:spcPct val="100000"/>
              </a:lnSpc>
            </a:pPr>
            <a:endParaRPr lang="de-DE" noProof="0"/>
          </a:p>
        </p:txBody>
      </p:sp>
      <p:grpSp>
        <p:nvGrpSpPr>
          <p:cNvPr id="14" name="Unten rechts">
            <a:extLst>
              <a:ext uri="{FF2B5EF4-FFF2-40B4-BE49-F238E27FC236}">
                <a16:creationId xmlns:a16="http://schemas.microsoft.com/office/drawing/2014/main" id="{933458C1-788D-4D50-BC21-6447B0730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5" name="Grafik 157">
              <a:extLst>
                <a:ext uri="{FF2B5EF4-FFF2-40B4-BE49-F238E27FC236}">
                  <a16:creationId xmlns:a16="http://schemas.microsoft.com/office/drawing/2014/main" id="{0D41BA5F-BA2A-4386-A7B4-FB811DF51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EFDE3885-EA9A-4FF9-84BD-B43D6D1ED4D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5ECB0097-BB98-4FEC-A705-D82D6A97CA25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20E6CFFF-B349-4360-92E1-0451760008D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6A22594E-9B08-4B25-8789-304CA2FC58A4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AE707CB4-8E5B-40D8-A59A-38A6B3619F2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51A45863-5560-4ACD-ACE3-94776845B13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3" name="Freihandform: Form 22">
                <a:extLst>
                  <a:ext uri="{FF2B5EF4-FFF2-40B4-BE49-F238E27FC236}">
                    <a16:creationId xmlns:a16="http://schemas.microsoft.com/office/drawing/2014/main" id="{FD8510C7-0AAE-424E-8D10-9E3FC0DB98F1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</p:grp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9BA78C71-D0E4-4A5E-B6DB-3065CB6A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de-DE" noProof="0"/>
            </a:p>
          </p:txBody>
        </p:sp>
      </p:grpSp>
      <p:sp>
        <p:nvSpPr>
          <p:cNvPr id="24" name="Datumsplatzhalter 8">
            <a:extLst>
              <a:ext uri="{FF2B5EF4-FFF2-40B4-BE49-F238E27FC236}">
                <a16:creationId xmlns:a16="http://schemas.microsoft.com/office/drawing/2014/main" id="{4EC9294D-6492-44C5-AE14-74B5D86BA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2/2/20XX</a:t>
            </a:r>
          </a:p>
        </p:txBody>
      </p:sp>
      <p:sp>
        <p:nvSpPr>
          <p:cNvPr id="25" name="Fußzeilenplatzhalter 9">
            <a:extLst>
              <a:ext uri="{FF2B5EF4-FFF2-40B4-BE49-F238E27FC236}">
                <a16:creationId xmlns:a16="http://schemas.microsoft.com/office/drawing/2014/main" id="{0E08DE30-AEBD-48F0-A130-0753399D6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26" name="Foliennummernplatzhalter 10">
            <a:extLst>
              <a:ext uri="{FF2B5EF4-FFF2-40B4-BE49-F238E27FC236}">
                <a16:creationId xmlns:a16="http://schemas.microsoft.com/office/drawing/2014/main" id="{71415C84-324E-4C0D-B691-C384E436D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de-DE" noProof="0" smtClean="0"/>
              <a:pPr rtl="0"/>
              <a:t>‹№›</a:t>
            </a:fld>
            <a:endParaRPr lang="de-DE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6A6618-F041-427E-AE99-91D2386AE89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60550" y="2055813"/>
            <a:ext cx="8662988" cy="330993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84184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en links">
            <a:extLst>
              <a:ext uri="{FF2B5EF4-FFF2-40B4-BE49-F238E27FC236}">
                <a16:creationId xmlns:a16="http://schemas.microsoft.com/office/drawing/2014/main" id="{E7C1007A-38A4-44A0-BF98-887471DFF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FC8DFC3-A77D-4047-89B1-5A9587DD9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de-DE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5367B319-DB4D-49DE-8B1B-D2F94F892C83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9FB6224A-9986-4980-9954-62E88B4E23A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84F0DA6F-4771-4DAA-B032-F2F1CD6D7FFF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6E826A14-FAD5-41CA-8B7E-B4938DC64FB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EAD248F0-8D25-4CDF-814F-87863C8D4959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AAE247D0-EA10-4307-A6D9-DC65CD33622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816F0BC8-01B3-4EA5-8D3C-D08A7083C407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</p:grpSp>
      <p:grpSp>
        <p:nvGrpSpPr>
          <p:cNvPr id="17" name="Unten rechts">
            <a:extLst>
              <a:ext uri="{FF2B5EF4-FFF2-40B4-BE49-F238E27FC236}">
                <a16:creationId xmlns:a16="http://schemas.microsoft.com/office/drawing/2014/main" id="{3C4C6F91-040E-49E0-B048-C983B556B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8" name="Grafik 157">
              <a:extLst>
                <a:ext uri="{FF2B5EF4-FFF2-40B4-BE49-F238E27FC236}">
                  <a16:creationId xmlns:a16="http://schemas.microsoft.com/office/drawing/2014/main" id="{5F735938-366A-4689-940D-6AC867D18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082D0C32-CA40-4D76-A0AE-355F4EDE9E47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D4AA2F5B-1059-4660-A88B-0138D3DEA11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8DBAAE2E-B09E-47A6-88B0-3B386570963B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3" name="Freihandform: Form 22">
                <a:extLst>
                  <a:ext uri="{FF2B5EF4-FFF2-40B4-BE49-F238E27FC236}">
                    <a16:creationId xmlns:a16="http://schemas.microsoft.com/office/drawing/2014/main" id="{80123DD0-D648-4002-B4DD-748944CF16C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B0FFF952-E585-449F-8014-AF83F5F6BF02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60910C5D-897F-48B1-BECF-735BDC46365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98633913-4C49-4FE2-A15B-78DE0FD26852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</p:grp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A9958AAF-ED1A-47A9-A07D-09465AFCF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de-DE" noProof="0"/>
            </a:p>
          </p:txBody>
        </p:sp>
      </p:grpSp>
      <p:sp>
        <p:nvSpPr>
          <p:cNvPr id="46" name="Bildplatzhalter 44">
            <a:extLst>
              <a:ext uri="{FF2B5EF4-FFF2-40B4-BE49-F238E27FC236}">
                <a16:creationId xmlns:a16="http://schemas.microsoft.com/office/drawing/2014/main" id="{FA2F33D7-521D-4F09-A571-EC79B9DD0E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962" y="588461"/>
            <a:ext cx="12194962" cy="5724601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Foto hier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44AEF9-63A1-44CB-BD42-5FDC2C575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4263" y="1506070"/>
            <a:ext cx="4456111" cy="313540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10000"/>
              </a:lnSpc>
              <a:spcBef>
                <a:spcPts val="1000"/>
              </a:spcBef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de-DE" noProof="0"/>
              <a:t>Klicken Sie, um Text hinzuzufügen.</a:t>
            </a:r>
          </a:p>
        </p:txBody>
      </p:sp>
      <p:sp>
        <p:nvSpPr>
          <p:cNvPr id="52" name="Textplatzhalter 50">
            <a:extLst>
              <a:ext uri="{FF2B5EF4-FFF2-40B4-BE49-F238E27FC236}">
                <a16:creationId xmlns:a16="http://schemas.microsoft.com/office/drawing/2014/main" id="{5C6D6C0E-14CB-497A-A6C2-E067A88FA5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34263" y="4778001"/>
            <a:ext cx="4430712" cy="97192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 rtl="0"/>
            <a:r>
              <a:rPr lang="de-DE" noProof="0"/>
              <a:t>Auf Untertitel klicken</a:t>
            </a:r>
          </a:p>
        </p:txBody>
      </p:sp>
      <p:sp>
        <p:nvSpPr>
          <p:cNvPr id="47" name="Datumsplatzhalter 8">
            <a:extLst>
              <a:ext uri="{FF2B5EF4-FFF2-40B4-BE49-F238E27FC236}">
                <a16:creationId xmlns:a16="http://schemas.microsoft.com/office/drawing/2014/main" id="{57880508-D524-4D72-B2D9-3EABCCBA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2/2/20XX</a:t>
            </a:r>
          </a:p>
        </p:txBody>
      </p:sp>
      <p:sp>
        <p:nvSpPr>
          <p:cNvPr id="48" name="Fußzeilenplatzhalter 9">
            <a:extLst>
              <a:ext uri="{FF2B5EF4-FFF2-40B4-BE49-F238E27FC236}">
                <a16:creationId xmlns:a16="http://schemas.microsoft.com/office/drawing/2014/main" id="{FC67283E-EA51-43E9-A8CE-4D01EABC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49" name="Foliennummernplatzhalter 10">
            <a:extLst>
              <a:ext uri="{FF2B5EF4-FFF2-40B4-BE49-F238E27FC236}">
                <a16:creationId xmlns:a16="http://schemas.microsoft.com/office/drawing/2014/main" id="{5008A3F2-2B1F-4E12-8D14-128006A2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de-DE" noProof="0" smtClean="0"/>
              <a:pPr rtl="0"/>
              <a:t>‹№›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1017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3B353E9E-6F4F-441B-886F-D53691BE13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7750" y="1376793"/>
            <a:ext cx="2075688" cy="2073275"/>
          </a:xfrm>
          <a:prstGeom prst="round2DiagRect">
            <a:avLst/>
          </a:prstGeom>
        </p:spPr>
        <p:txBody>
          <a:bodyPr rtlCol="0"/>
          <a:lstStyle>
            <a:lvl1pPr>
              <a:defRPr sz="1600"/>
            </a:lvl1pPr>
          </a:lstStyle>
          <a:p>
            <a:pPr rtl="0"/>
            <a:endParaRPr lang="de-DE" noProof="0"/>
          </a:p>
        </p:txBody>
      </p:sp>
      <p:sp>
        <p:nvSpPr>
          <p:cNvPr id="37" name="Bildplatzhalter 23">
            <a:extLst>
              <a:ext uri="{FF2B5EF4-FFF2-40B4-BE49-F238E27FC236}">
                <a16:creationId xmlns:a16="http://schemas.microsoft.com/office/drawing/2014/main" id="{B5B9D2EE-DC4C-4740-AF09-5C66500163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1626" y="1376793"/>
            <a:ext cx="2075688" cy="2073275"/>
          </a:xfrm>
          <a:prstGeom prst="round2DiagRect">
            <a:avLst/>
          </a:prstGeom>
        </p:spPr>
        <p:txBody>
          <a:bodyPr rtlCol="0"/>
          <a:lstStyle>
            <a:lvl1pPr>
              <a:defRPr sz="1600"/>
            </a:lvl1pPr>
          </a:lstStyle>
          <a:p>
            <a:pPr rtl="0"/>
            <a:endParaRPr lang="de-DE" noProof="0"/>
          </a:p>
        </p:txBody>
      </p:sp>
      <p:sp>
        <p:nvSpPr>
          <p:cNvPr id="38" name="Bildplatzhalter 23">
            <a:extLst>
              <a:ext uri="{FF2B5EF4-FFF2-40B4-BE49-F238E27FC236}">
                <a16:creationId xmlns:a16="http://schemas.microsoft.com/office/drawing/2014/main" id="{B81132E6-0A29-47B6-9E41-947D61422D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260" y="1376793"/>
            <a:ext cx="2075688" cy="2073275"/>
          </a:xfrm>
          <a:prstGeom prst="round2DiagRect">
            <a:avLst/>
          </a:prstGeom>
        </p:spPr>
        <p:txBody>
          <a:bodyPr rtlCol="0"/>
          <a:lstStyle>
            <a:lvl1pPr>
              <a:defRPr sz="1600"/>
            </a:lvl1pPr>
          </a:lstStyle>
          <a:p>
            <a:pPr rtl="0"/>
            <a:endParaRPr lang="de-DE" noProof="0"/>
          </a:p>
        </p:txBody>
      </p:sp>
      <p:sp>
        <p:nvSpPr>
          <p:cNvPr id="39" name="Bildplatzhalter 23">
            <a:extLst>
              <a:ext uri="{FF2B5EF4-FFF2-40B4-BE49-F238E27FC236}">
                <a16:creationId xmlns:a16="http://schemas.microsoft.com/office/drawing/2014/main" id="{4C0E80EA-58EE-412B-A4AE-3EFE6BB25C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57247" y="1376793"/>
            <a:ext cx="2075688" cy="2073275"/>
          </a:xfrm>
          <a:prstGeom prst="round2DiagRect">
            <a:avLst/>
          </a:prstGeom>
        </p:spPr>
        <p:txBody>
          <a:bodyPr rtlCol="0"/>
          <a:lstStyle>
            <a:lvl1pPr>
              <a:defRPr sz="1600"/>
            </a:lvl1pPr>
          </a:lstStyle>
          <a:p>
            <a:pPr rtl="0"/>
            <a:endParaRPr lang="de-DE" noProof="0"/>
          </a:p>
        </p:txBody>
      </p:sp>
      <p:grpSp>
        <p:nvGrpSpPr>
          <p:cNvPr id="4" name="Oben links">
            <a:extLst>
              <a:ext uri="{FF2B5EF4-FFF2-40B4-BE49-F238E27FC236}">
                <a16:creationId xmlns:a16="http://schemas.microsoft.com/office/drawing/2014/main" id="{698EF02E-6CA2-4CA6-9212-FFB45FA9A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AD5EB16E-0C22-49FD-A9C9-C4F0599D6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de-DE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36172559-F798-4A8A-9698-620049B5E1E3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1EF78E13-7F65-4E92-9600-C7EB240AAFB8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19D42D9C-D474-4039-AED0-7E1055E2B8DD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1B9CCFDE-F5F0-4883-8851-0FDCF34A1E9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4195171-BFB5-4F1E-A417-55F80F5148AE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4B8D4B3A-91E6-4C2F-9123-094E5718BFCE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2" name="Freihandform: Form 11">
              <a:extLst>
                <a:ext uri="{FF2B5EF4-FFF2-40B4-BE49-F238E27FC236}">
                  <a16:creationId xmlns:a16="http://schemas.microsoft.com/office/drawing/2014/main" id="{6325D776-3B6A-4BAA-B4F0-0944C0EABAEF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</p:grpSp>
      <p:grpSp>
        <p:nvGrpSpPr>
          <p:cNvPr id="13" name="Unten rechts">
            <a:extLst>
              <a:ext uri="{FF2B5EF4-FFF2-40B4-BE49-F238E27FC236}">
                <a16:creationId xmlns:a16="http://schemas.microsoft.com/office/drawing/2014/main" id="{D45C93FD-55BA-4F2D-90F8-6DD517383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4" name="Grafik 157">
              <a:extLst>
                <a:ext uri="{FF2B5EF4-FFF2-40B4-BE49-F238E27FC236}">
                  <a16:creationId xmlns:a16="http://schemas.microsoft.com/office/drawing/2014/main" id="{18B36122-15B8-4C6F-906C-77A513D37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6" name="Freihandform: Form 15">
                <a:extLst>
                  <a:ext uri="{FF2B5EF4-FFF2-40B4-BE49-F238E27FC236}">
                    <a16:creationId xmlns:a16="http://schemas.microsoft.com/office/drawing/2014/main" id="{B50C0A59-1449-4599-8828-44025BFECBEE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D9C52D9E-28AD-486F-B7C4-F04A7C480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9909F516-4614-4EFB-BCB1-15AA5C678F1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C3F02F4A-40B8-4D3C-B6B1-90E7B65255E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6BDCF159-602C-402C-A70E-34753F59D0F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4EB71FB2-F1B2-4117-BA16-95D8C9AC3E5E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42E9C5BE-5CF5-4EB1-8D41-FA7AA2DAE423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</p:grp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9625B7A-8E4D-40D0-A98E-7A64991B9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de-DE" noProof="0"/>
            </a:p>
          </p:txBody>
        </p:sp>
      </p:grpSp>
      <p:sp>
        <p:nvSpPr>
          <p:cNvPr id="23" name="Titel 1">
            <a:extLst>
              <a:ext uri="{FF2B5EF4-FFF2-40B4-BE49-F238E27FC236}">
                <a16:creationId xmlns:a16="http://schemas.microsoft.com/office/drawing/2014/main" id="{339C0337-ABAF-49EC-BD34-55A05ADF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625685"/>
            <a:ext cx="9988166" cy="1495403"/>
          </a:xfrm>
          <a:prstGeom prst="rect">
            <a:avLst/>
          </a:prstGeom>
        </p:spPr>
        <p:txBody>
          <a:bodyPr rtlCol="0" anchor="ctr"/>
          <a:lstStyle/>
          <a:p>
            <a:pPr rtl="0">
              <a:lnSpc>
                <a:spcPct val="100000"/>
              </a:lnSpc>
            </a:pPr>
            <a:endParaRPr lang="de-DE" noProof="0"/>
          </a:p>
        </p:txBody>
      </p:sp>
      <p:sp>
        <p:nvSpPr>
          <p:cNvPr id="28" name="Datumsplatzhalter 8">
            <a:extLst>
              <a:ext uri="{FF2B5EF4-FFF2-40B4-BE49-F238E27FC236}">
                <a16:creationId xmlns:a16="http://schemas.microsoft.com/office/drawing/2014/main" id="{595B4059-AC5C-40F9-903D-D05AF8A73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2/2/20XX</a:t>
            </a:r>
          </a:p>
        </p:txBody>
      </p:sp>
      <p:sp>
        <p:nvSpPr>
          <p:cNvPr id="29" name="Fußzeilenplatzhalter 9">
            <a:extLst>
              <a:ext uri="{FF2B5EF4-FFF2-40B4-BE49-F238E27FC236}">
                <a16:creationId xmlns:a16="http://schemas.microsoft.com/office/drawing/2014/main" id="{9E19627B-F45E-41E4-8387-B5D665DB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0" name="Foliennummernplatzhalter 10">
            <a:extLst>
              <a:ext uri="{FF2B5EF4-FFF2-40B4-BE49-F238E27FC236}">
                <a16:creationId xmlns:a16="http://schemas.microsoft.com/office/drawing/2014/main" id="{7AA8C8B6-7507-4A7B-A983-5D1FC6DB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de-DE" noProof="0" smtClean="0"/>
              <a:pPr rtl="0"/>
              <a:t>‹№›</a:t>
            </a:fld>
            <a:endParaRPr lang="de-DE" noProof="0"/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EF679943-2591-4C3C-A9D6-F8AD1E41DE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7325" y="3669894"/>
            <a:ext cx="2075688" cy="2743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41" name="Textplatzhalter 39">
            <a:extLst>
              <a:ext uri="{FF2B5EF4-FFF2-40B4-BE49-F238E27FC236}">
                <a16:creationId xmlns:a16="http://schemas.microsoft.com/office/drawing/2014/main" id="{5EFF3AD0-ADD5-4CCC-A7B8-6E6DF274CC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7325" y="3952612"/>
            <a:ext cx="2075688" cy="2743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45" name="Textplatzhalter 39">
            <a:extLst>
              <a:ext uri="{FF2B5EF4-FFF2-40B4-BE49-F238E27FC236}">
                <a16:creationId xmlns:a16="http://schemas.microsoft.com/office/drawing/2014/main" id="{F84D2534-80B7-4C76-8CC7-C155F49230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1626" y="3663772"/>
            <a:ext cx="2075688" cy="2743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46" name="Textplatzhalter 39">
            <a:extLst>
              <a:ext uri="{FF2B5EF4-FFF2-40B4-BE49-F238E27FC236}">
                <a16:creationId xmlns:a16="http://schemas.microsoft.com/office/drawing/2014/main" id="{074FF2A5-4FD0-475E-B34F-956208C2C7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21626" y="3946490"/>
            <a:ext cx="2075688" cy="2743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47" name="Textplatzhalter 39">
            <a:extLst>
              <a:ext uri="{FF2B5EF4-FFF2-40B4-BE49-F238E27FC236}">
                <a16:creationId xmlns:a16="http://schemas.microsoft.com/office/drawing/2014/main" id="{D39B066F-DC64-4779-B6D2-EB90B13743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4260" y="3673396"/>
            <a:ext cx="2075688" cy="2743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48" name="Textplatzhalter 39">
            <a:extLst>
              <a:ext uri="{FF2B5EF4-FFF2-40B4-BE49-F238E27FC236}">
                <a16:creationId xmlns:a16="http://schemas.microsoft.com/office/drawing/2014/main" id="{A7A64C29-8FC5-4291-9F73-B5D6A4E223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4260" y="3956114"/>
            <a:ext cx="2075688" cy="2743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49" name="Textplatzhalter 39">
            <a:extLst>
              <a:ext uri="{FF2B5EF4-FFF2-40B4-BE49-F238E27FC236}">
                <a16:creationId xmlns:a16="http://schemas.microsoft.com/office/drawing/2014/main" id="{4013DD3C-DA77-4D01-9929-C5A92618B3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57247" y="3673396"/>
            <a:ext cx="2075688" cy="2743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50" name="Textplatzhalter 39">
            <a:extLst>
              <a:ext uri="{FF2B5EF4-FFF2-40B4-BE49-F238E27FC236}">
                <a16:creationId xmlns:a16="http://schemas.microsoft.com/office/drawing/2014/main" id="{7B511BF1-3697-426A-B69F-372C0D423D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57247" y="3956114"/>
            <a:ext cx="2075688" cy="2743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3048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achs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en links">
            <a:extLst>
              <a:ext uri="{FF2B5EF4-FFF2-40B4-BE49-F238E27FC236}">
                <a16:creationId xmlns:a16="http://schemas.microsoft.com/office/drawing/2014/main" id="{2FFEA91A-0EFC-48F7-B7D5-80A0E1B7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516EB67A-55A4-4D1D-925D-7970028D9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de-DE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E5E55AEF-DB73-4710-9416-FEB3FD97C15C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FD2908CE-9399-4B3D-AA3B-9C535EF8B4AD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639D73A-BE27-4C16-844B-7258A8A11179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1A76B215-E0A3-46C3-9D5F-9365987E538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C6EC2A41-C8B0-4DAF-963A-25A1129447CA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A7290A1-550E-4C14-9692-08A32E70131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2C1450BD-4122-4D86-ABD1-F26F1194C6E6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endParaRPr lang="de-DE" noProof="0"/>
            </a:p>
          </p:txBody>
        </p:sp>
      </p:grpSp>
      <p:grpSp>
        <p:nvGrpSpPr>
          <p:cNvPr id="13" name="Unten rechts">
            <a:extLst>
              <a:ext uri="{FF2B5EF4-FFF2-40B4-BE49-F238E27FC236}">
                <a16:creationId xmlns:a16="http://schemas.microsoft.com/office/drawing/2014/main" id="{BE4E36A0-93C4-40C8-8EEF-C463BBC76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4" name="Grafik 157">
              <a:extLst>
                <a:ext uri="{FF2B5EF4-FFF2-40B4-BE49-F238E27FC236}">
                  <a16:creationId xmlns:a16="http://schemas.microsoft.com/office/drawing/2014/main" id="{1CCF8ACD-1787-41D1-B29E-E10FAE033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6" name="Freihandform: Form 15">
                <a:extLst>
                  <a:ext uri="{FF2B5EF4-FFF2-40B4-BE49-F238E27FC236}">
                    <a16:creationId xmlns:a16="http://schemas.microsoft.com/office/drawing/2014/main" id="{C622B3C7-2A88-4657-8DEC-962E52F43F11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5C36A0C0-7D0D-4D1D-9316-224CF1A823A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D8D15477-C8B6-4ADB-BD54-698A9B5915EB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20A4C13F-5758-4BE4-9925-C6E35301C4B7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C9A29BFA-3801-4847-A1E1-87A32423B402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20C42F85-0FBE-48C0-A629-8BC17C93C2F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2E443C38-4EE5-4E5F-ADF6-66502151DB3F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de-DE" noProof="0"/>
              </a:p>
            </p:txBody>
          </p:sp>
        </p:grp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F754DE6C-441A-4CEF-B2BF-E2755FD91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de-DE" noProof="0"/>
            </a:p>
          </p:txBody>
        </p:sp>
      </p:grpSp>
      <p:sp>
        <p:nvSpPr>
          <p:cNvPr id="23" name="Titel 1">
            <a:extLst>
              <a:ext uri="{FF2B5EF4-FFF2-40B4-BE49-F238E27FC236}">
                <a16:creationId xmlns:a16="http://schemas.microsoft.com/office/drawing/2014/main" id="{4E5B71B3-BF16-460A-B638-D1A60433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625685"/>
            <a:ext cx="9988166" cy="1495403"/>
          </a:xfrm>
          <a:prstGeom prst="rect">
            <a:avLst/>
          </a:prstGeom>
        </p:spPr>
        <p:txBody>
          <a:bodyPr rtlCol="0" anchor="ctr"/>
          <a:lstStyle/>
          <a:p>
            <a:pPr rtl="0">
              <a:lnSpc>
                <a:spcPct val="100000"/>
              </a:lnSpc>
            </a:pPr>
            <a:endParaRPr lang="de-DE" noProof="0"/>
          </a:p>
        </p:txBody>
      </p:sp>
      <p:sp>
        <p:nvSpPr>
          <p:cNvPr id="24" name="Datumsplatzhalter 8">
            <a:extLst>
              <a:ext uri="{FF2B5EF4-FFF2-40B4-BE49-F238E27FC236}">
                <a16:creationId xmlns:a16="http://schemas.microsoft.com/office/drawing/2014/main" id="{9571135A-2E5D-477D-B14A-2B9AA4555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2/2/20XX</a:t>
            </a:r>
          </a:p>
        </p:txBody>
      </p:sp>
      <p:sp>
        <p:nvSpPr>
          <p:cNvPr id="25" name="Fußzeilenplatzhalter 9">
            <a:extLst>
              <a:ext uri="{FF2B5EF4-FFF2-40B4-BE49-F238E27FC236}">
                <a16:creationId xmlns:a16="http://schemas.microsoft.com/office/drawing/2014/main" id="{13453AD8-C108-4346-9519-C496F8B0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26" name="Foliennummernplatzhalter 10">
            <a:extLst>
              <a:ext uri="{FF2B5EF4-FFF2-40B4-BE49-F238E27FC236}">
                <a16:creationId xmlns:a16="http://schemas.microsoft.com/office/drawing/2014/main" id="{EBB5DBC4-2BAD-41DC-AFCC-11E01A842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rtlCol="0"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de-DE" noProof="0" smtClean="0"/>
              <a:pPr rtl="0"/>
              <a:t>‹№›</a:t>
            </a:fld>
            <a:endParaRPr lang="de-DE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77A857-1402-4ABB-A7CC-9467704990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1350" y="501650"/>
            <a:ext cx="10909300" cy="434975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6024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15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22" r:id="rId8"/>
    <p:sldLayoutId id="2147483693" r:id="rId9"/>
    <p:sldLayoutId id="2147483694" r:id="rId10"/>
    <p:sldLayoutId id="2147483695" r:id="rId11"/>
    <p:sldLayoutId id="2147483720" r:id="rId12"/>
    <p:sldLayoutId id="2147483721" r:id="rId13"/>
    <p:sldLayoutId id="2147483723" r:id="rId1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comments" Target="../comments/commen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comments" Target="../comments/commen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comments" Target="../comments/commen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8.xml"/><Relationship Id="rId3" Type="http://schemas.openxmlformats.org/officeDocument/2006/relationships/image" Target="../media/image13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154" y="570602"/>
            <a:ext cx="7229231" cy="2226076"/>
          </a:xfrm>
        </p:spPr>
        <p:txBody>
          <a:bodyPr rtlCol="0">
            <a:noAutofit/>
          </a:bodyPr>
          <a:lstStyle/>
          <a:p>
            <a:r>
              <a:rPr lang="uk-UA" sz="3600" dirty="0"/>
              <a:t>Чек-лист перевірки </a:t>
            </a:r>
            <a:br>
              <a:rPr lang="uk-UA" sz="3600" dirty="0"/>
            </a:br>
            <a:r>
              <a:rPr lang="uk-UA" sz="3600" dirty="0"/>
              <a:t>стандартів сервісу за методикою</a:t>
            </a:r>
            <a:br>
              <a:rPr lang="uk-UA" sz="3600" dirty="0"/>
            </a:br>
            <a:r>
              <a:rPr lang="en-US" sz="3600" dirty="0"/>
              <a:t>Real Contacts Audit</a:t>
            </a:r>
            <a:r>
              <a:rPr lang="de-DE" sz="2460" baseline="82000" dirty="0"/>
              <a:t>R</a:t>
            </a:r>
            <a:r>
              <a:rPr lang="en-US" sz="3600" dirty="0"/>
              <a:t> </a:t>
            </a:r>
            <a:br>
              <a:rPr lang="uk-UA" sz="3600" dirty="0"/>
            </a:br>
            <a:r>
              <a:rPr lang="uk-UA" sz="3600" dirty="0"/>
              <a:t>на прикладі огляду кейсів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0DB9D88-9963-482B-B907-C09FB61E0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15754" y="1683640"/>
            <a:ext cx="2876994" cy="1828120"/>
          </a:xfrm>
        </p:spPr>
        <p:txBody>
          <a:bodyPr rtlCol="0"/>
          <a:lstStyle/>
          <a:p>
            <a:pPr rtl="0"/>
            <a:r>
              <a:rPr lang="uk-UA" sz="2800" dirty="0"/>
              <a:t>Світлана Ільїна</a:t>
            </a:r>
            <a:endParaRPr lang="de-DE" sz="2800" dirty="0"/>
          </a:p>
        </p:txBody>
      </p:sp>
      <p:pic>
        <p:nvPicPr>
          <p:cNvPr id="30" name="Bildplatzhalter 29">
            <a:extLst>
              <a:ext uri="{FF2B5EF4-FFF2-40B4-BE49-F238E27FC236}">
                <a16:creationId xmlns:a16="http://schemas.microsoft.com/office/drawing/2014/main" id="{3D531199-453A-4C47-A269-EE5C53C986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6" y="3003970"/>
            <a:ext cx="11816861" cy="3854030"/>
          </a:xfrm>
        </p:spPr>
      </p:pic>
      <p:pic>
        <p:nvPicPr>
          <p:cNvPr id="6" name="Рисунок 1" descr="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0792" y="62348"/>
            <a:ext cx="3888683" cy="74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437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61DE433B-D5F9-43BE-952C-B08B09FD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rtlCol="0"/>
          <a:lstStyle/>
          <a:p>
            <a:pPr rtl="0"/>
            <a:fld id="{73B850FF-6169-4056-8077-06FFA93A5366}" type="slidenum">
              <a:rPr lang="de-DE" smtClean="0"/>
              <a:pPr rtl="0"/>
              <a:t>10</a:t>
            </a:fld>
            <a:endParaRPr lang="de-DE"/>
          </a:p>
        </p:txBody>
      </p:sp>
      <p:grpSp>
        <p:nvGrpSpPr>
          <p:cNvPr id="37" name="Unten rechts">
            <a:extLst>
              <a:ext uri="{FF2B5EF4-FFF2-40B4-BE49-F238E27FC236}">
                <a16:creationId xmlns:a16="http://schemas.microsoft.com/office/drawing/2014/main" id="{55C8AD2F-5B7B-44EB-AEC6-DB915E95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fik 157">
              <a:extLst>
                <a:ext uri="{FF2B5EF4-FFF2-40B4-BE49-F238E27FC236}">
                  <a16:creationId xmlns:a16="http://schemas.microsoft.com/office/drawing/2014/main" id="{AD2237AA-7A0E-46FE-8C56-65082235E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ihandform: Form 48">
                <a:extLst>
                  <a:ext uri="{FF2B5EF4-FFF2-40B4-BE49-F238E27FC236}">
                    <a16:creationId xmlns:a16="http://schemas.microsoft.com/office/drawing/2014/main" id="{8189D45D-DFA3-4998-98D1-5D9637BDA9C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0" name="Freihandform: Form49">
                <a:extLst>
                  <a:ext uri="{FF2B5EF4-FFF2-40B4-BE49-F238E27FC236}">
                    <a16:creationId xmlns:a16="http://schemas.microsoft.com/office/drawing/2014/main" id="{4E2B0C16-9511-474C-B3A2-401F66A74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2D474A2B-3E8D-40C0-98CA-6697FC0EA993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B7AE6964-2C05-4058-A591-1EF146A33B60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3" name="Freihandform: Form 52">
                <a:extLst>
                  <a:ext uri="{FF2B5EF4-FFF2-40B4-BE49-F238E27FC236}">
                    <a16:creationId xmlns:a16="http://schemas.microsoft.com/office/drawing/2014/main" id="{33574087-63C5-4183-82FA-AC9A54AA793B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BD162D94-709E-4257-90A5-A01CF9FCBA0A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B07825EA-21C0-423A-A0C9-9B747B200F06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9DD04C10-BC2D-45BD-BB64-35E600DDD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/>
            </a:p>
          </p:txBody>
        </p:sp>
      </p:grpSp>
      <p:pic>
        <p:nvPicPr>
          <p:cNvPr id="20" name="Рисунок 19"/>
          <p:cNvPicPr/>
          <p:nvPr/>
        </p:nvPicPr>
        <p:blipFill rotWithShape="1">
          <a:blip r:embed="rId3"/>
          <a:srcRect l="1282" t="14100" r="3608" b="15725"/>
          <a:stretch/>
        </p:blipFill>
        <p:spPr bwMode="auto">
          <a:xfrm>
            <a:off x="359229" y="1263088"/>
            <a:ext cx="11127921" cy="5077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1" descr="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0792" y="62348"/>
            <a:ext cx="3888683" cy="74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0" name="Titel 5">
            <a:extLst>
              <a:ext uri="{FF2B5EF4-FFF2-40B4-BE49-F238E27FC236}">
                <a16:creationId xmlns:a16="http://schemas.microsoft.com/office/drawing/2014/main" id="{406C0716-5D59-43AE-A330-C9AC7B2C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92" y="559813"/>
            <a:ext cx="5267570" cy="706279"/>
          </a:xfrm>
        </p:spPr>
        <p:txBody>
          <a:bodyPr rtlCol="0"/>
          <a:lstStyle/>
          <a:p>
            <a:pPr rtl="0"/>
            <a:r>
              <a:rPr lang="uk-UA" sz="3200" dirty="0"/>
              <a:t>КЕЙС 2</a:t>
            </a:r>
            <a:r>
              <a:rPr lang="en-US" sz="3200" dirty="0"/>
              <a:t>:</a:t>
            </a:r>
            <a:r>
              <a:rPr lang="uk-UA" sz="3200" dirty="0"/>
              <a:t> продажі </a:t>
            </a:r>
            <a:r>
              <a:rPr lang="de-DE" sz="3200" dirty="0" err="1"/>
              <a:t>HoReCa</a:t>
            </a:r>
            <a:endParaRPr lang="de-DE" sz="3200" dirty="0"/>
          </a:p>
        </p:txBody>
      </p:sp>
      <p:sp>
        <p:nvSpPr>
          <p:cNvPr id="31" name="Fußzeilenplatzhalter 32">
            <a:extLst>
              <a:ext uri="{FF2B5EF4-FFF2-40B4-BE49-F238E27FC236}">
                <a16:creationId xmlns:a16="http://schemas.microsoft.com/office/drawing/2014/main" id="{7F34BC53-E008-4F81-9371-26198EA0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91185" cy="365125"/>
          </a:xfrm>
        </p:spPr>
        <p:txBody>
          <a:bodyPr rtlCol="0"/>
          <a:lstStyle/>
          <a:p>
            <a:pPr rtl="0"/>
            <a:r>
              <a:rPr lang="uk-UA" dirty="0"/>
              <a:t>Чек-лист перевірки стандартів сервісу за методикою</a:t>
            </a:r>
            <a:r>
              <a:rPr lang="de-DE" dirty="0"/>
              <a:t> RCA</a:t>
            </a:r>
          </a:p>
        </p:txBody>
      </p:sp>
    </p:spTree>
    <p:extLst>
      <p:ext uri="{BB962C8B-B14F-4D97-AF65-F5344CB8AC3E}">
        <p14:creationId xmlns:p14="http://schemas.microsoft.com/office/powerpoint/2010/main" val="214055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Bild eines Kompasses auf einem grünen Hintergrund">
            <a:extLst>
              <a:ext uri="{FF2B5EF4-FFF2-40B4-BE49-F238E27FC236}">
                <a16:creationId xmlns:a16="http://schemas.microsoft.com/office/drawing/2014/main" id="{B215DAF7-697E-4013-BCEC-FA9E30C7A9E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8536" b="8536"/>
          <a:stretch/>
        </p:blipFill>
        <p:spPr>
          <a:xfrm>
            <a:off x="661580" y="3505223"/>
            <a:ext cx="4818063" cy="2666624"/>
          </a:xfrm>
        </p:spPr>
      </p:pic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61DE433B-D5F9-43BE-952C-B08B09FD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rtlCol="0"/>
          <a:lstStyle/>
          <a:p>
            <a:pPr rtl="0"/>
            <a:fld id="{73B850FF-6169-4056-8077-06FFA93A5366}" type="slidenum">
              <a:rPr lang="de-DE" smtClean="0"/>
              <a:pPr rtl="0"/>
              <a:t>11</a:t>
            </a:fld>
            <a:endParaRPr lang="de-DE"/>
          </a:p>
        </p:txBody>
      </p:sp>
      <p:grpSp>
        <p:nvGrpSpPr>
          <p:cNvPr id="37" name="Unten rechts">
            <a:extLst>
              <a:ext uri="{FF2B5EF4-FFF2-40B4-BE49-F238E27FC236}">
                <a16:creationId xmlns:a16="http://schemas.microsoft.com/office/drawing/2014/main" id="{55C8AD2F-5B7B-44EB-AEC6-DB915E95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fik 157">
              <a:extLst>
                <a:ext uri="{FF2B5EF4-FFF2-40B4-BE49-F238E27FC236}">
                  <a16:creationId xmlns:a16="http://schemas.microsoft.com/office/drawing/2014/main" id="{AD2237AA-7A0E-46FE-8C56-65082235E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ihandform: Form 48">
                <a:extLst>
                  <a:ext uri="{FF2B5EF4-FFF2-40B4-BE49-F238E27FC236}">
                    <a16:creationId xmlns:a16="http://schemas.microsoft.com/office/drawing/2014/main" id="{8189D45D-DFA3-4998-98D1-5D9637BDA9C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0" name="Freihandform: Form49">
                <a:extLst>
                  <a:ext uri="{FF2B5EF4-FFF2-40B4-BE49-F238E27FC236}">
                    <a16:creationId xmlns:a16="http://schemas.microsoft.com/office/drawing/2014/main" id="{4E2B0C16-9511-474C-B3A2-401F66A74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2D474A2B-3E8D-40C0-98CA-6697FC0EA993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B7AE6964-2C05-4058-A591-1EF146A33B60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3" name="Freihandform: Form 52">
                <a:extLst>
                  <a:ext uri="{FF2B5EF4-FFF2-40B4-BE49-F238E27FC236}">
                    <a16:creationId xmlns:a16="http://schemas.microsoft.com/office/drawing/2014/main" id="{33574087-63C5-4183-82FA-AC9A54AA793B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BD162D94-709E-4257-90A5-A01CF9FCBA0A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B07825EA-21C0-423A-A0C9-9B747B200F06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9DD04C10-BC2D-45BD-BB64-35E600DDD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234" y="770666"/>
            <a:ext cx="5408672" cy="2717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094" y="3189518"/>
            <a:ext cx="5539388" cy="2796072"/>
          </a:xfrm>
          <a:prstGeom prst="rect">
            <a:avLst/>
          </a:prstGeom>
        </p:spPr>
      </p:pic>
      <p:sp>
        <p:nvSpPr>
          <p:cNvPr id="22" name="Fußzeilenplatzhalter 32">
            <a:extLst>
              <a:ext uri="{FF2B5EF4-FFF2-40B4-BE49-F238E27FC236}">
                <a16:creationId xmlns:a16="http://schemas.microsoft.com/office/drawing/2014/main" id="{7F34BC53-E008-4F81-9371-26198EA0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91185" cy="365125"/>
          </a:xfrm>
        </p:spPr>
        <p:txBody>
          <a:bodyPr rtlCol="0"/>
          <a:lstStyle/>
          <a:p>
            <a:pPr rtl="0"/>
            <a:r>
              <a:rPr lang="uk-UA" dirty="0"/>
              <a:t>Чек-лист перевірки стандартів сервісу за методикою</a:t>
            </a:r>
            <a:r>
              <a:rPr lang="de-DE" dirty="0"/>
              <a:t> RCA</a:t>
            </a:r>
          </a:p>
        </p:txBody>
      </p:sp>
      <p:pic>
        <p:nvPicPr>
          <p:cNvPr id="23" name="Рисунок 1" descr="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0792" y="62348"/>
            <a:ext cx="3888683" cy="74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Untertitel 6">
            <a:extLst>
              <a:ext uri="{FF2B5EF4-FFF2-40B4-BE49-F238E27FC236}">
                <a16:creationId xmlns:a16="http://schemas.microsoft.com/office/drawing/2014/main" id="{9E6680CE-A768-4BCE-A8EF-EEDE6ABA3F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8892" y="1361901"/>
            <a:ext cx="5756942" cy="2279777"/>
          </a:xfrm>
        </p:spPr>
        <p:txBody>
          <a:bodyPr rtlCol="0"/>
          <a:lstStyle/>
          <a:p>
            <a:pPr rtl="0"/>
            <a:r>
              <a:rPr lang="uk-UA" sz="1600" dirty="0"/>
              <a:t>Розділяємо анкети по категоріях</a:t>
            </a:r>
          </a:p>
          <a:p>
            <a:pPr rtl="0"/>
            <a:r>
              <a:rPr lang="uk-UA" sz="1600" dirty="0"/>
              <a:t>Вибираємо важливі параметри та їхні індикатори</a:t>
            </a:r>
          </a:p>
          <a:p>
            <a:pPr rtl="0"/>
            <a:r>
              <a:rPr lang="uk-UA" sz="1600" dirty="0"/>
              <a:t>Визначаємось з частковими балами по індикаторах</a:t>
            </a:r>
          </a:p>
          <a:p>
            <a:pPr rtl="0"/>
            <a:r>
              <a:rPr lang="uk-UA" sz="1600" dirty="0"/>
              <a:t>Забезпечуємо регулярність отримання, вводу та обробки даних, калібрувальних сесій та звітності в прогнозовані проміжки часу/хвилі</a:t>
            </a:r>
          </a:p>
          <a:p>
            <a:pPr rtl="0"/>
            <a:endParaRPr lang="en-US" dirty="0"/>
          </a:p>
          <a:p>
            <a:pPr rtl="0"/>
            <a:endParaRPr lang="de-DE" dirty="0"/>
          </a:p>
        </p:txBody>
      </p:sp>
      <p:sp>
        <p:nvSpPr>
          <p:cNvPr id="25" name="Titel 5">
            <a:extLst>
              <a:ext uri="{FF2B5EF4-FFF2-40B4-BE49-F238E27FC236}">
                <a16:creationId xmlns:a16="http://schemas.microsoft.com/office/drawing/2014/main" id="{406C0716-5D59-43AE-A330-C9AC7B2C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92" y="559813"/>
            <a:ext cx="5267570" cy="706279"/>
          </a:xfrm>
        </p:spPr>
        <p:txBody>
          <a:bodyPr rtlCol="0"/>
          <a:lstStyle/>
          <a:p>
            <a:pPr rtl="0"/>
            <a:r>
              <a:rPr lang="uk-UA" sz="3200" dirty="0"/>
              <a:t>КЕЙС 3</a:t>
            </a:r>
            <a:r>
              <a:rPr lang="en-US" sz="3200" dirty="0"/>
              <a:t>:</a:t>
            </a:r>
            <a:r>
              <a:rPr lang="uk-UA" sz="3200" dirty="0"/>
              <a:t> </a:t>
            </a:r>
            <a:r>
              <a:rPr lang="uk-UA" sz="3200" dirty="0" err="1"/>
              <a:t>Рітейл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273339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4" b="16654"/>
          <a:stretch>
            <a:fillRect/>
          </a:stretch>
        </p:blipFill>
        <p:spPr>
          <a:xfrm rot="14843977">
            <a:off x="5913012" y="610762"/>
            <a:ext cx="5903788" cy="6017953"/>
          </a:xfrm>
        </p:spPr>
      </p:pic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02338824-BECA-4FA6-8497-F1FDE9B96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3" y="1248282"/>
            <a:ext cx="7403976" cy="2542483"/>
          </a:xfrm>
        </p:spPr>
        <p:txBody>
          <a:bodyPr rtlCol="0"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uk-UA" sz="1400" dirty="0"/>
              <a:t>Завжди починаємо з нагадування цілі/цілей обслуговування 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400" dirty="0"/>
              <a:t>Дотримуємось певної загальної методики при оцінці якості розмов/ обслуговувань, наприклад </a:t>
            </a:r>
            <a:r>
              <a:rPr lang="de-DE" sz="1400" dirty="0"/>
              <a:t>DMAIC (</a:t>
            </a:r>
            <a:r>
              <a:rPr lang="ru-RU" sz="1400" dirty="0"/>
              <a:t>DEFINE – </a:t>
            </a:r>
            <a:r>
              <a:rPr lang="uk-UA" sz="1400" dirty="0"/>
              <a:t>визначення відхилень</a:t>
            </a:r>
            <a:r>
              <a:rPr lang="de-DE" sz="1400" dirty="0"/>
              <a:t>, </a:t>
            </a:r>
            <a:r>
              <a:rPr lang="ru-RU" sz="1400" dirty="0"/>
              <a:t>MEASURE – </a:t>
            </a:r>
            <a:r>
              <a:rPr lang="uk-UA" sz="1400" dirty="0"/>
              <a:t>вимір відхилень</a:t>
            </a:r>
            <a:r>
              <a:rPr lang="de-DE" sz="1400" dirty="0"/>
              <a:t>,</a:t>
            </a:r>
            <a:r>
              <a:rPr lang="ru-RU" sz="1400" dirty="0"/>
              <a:t> ANALYSE – </a:t>
            </a:r>
            <a:r>
              <a:rPr lang="uk-UA" sz="1400" dirty="0"/>
              <a:t>аналіз даних; визначення першопричини відхилень</a:t>
            </a:r>
            <a:r>
              <a:rPr lang="de-DE" sz="1400" dirty="0"/>
              <a:t>, </a:t>
            </a:r>
            <a:r>
              <a:rPr lang="ru-RU" sz="1400" dirty="0"/>
              <a:t>IMPROVE – </a:t>
            </a:r>
            <a:r>
              <a:rPr lang="uk-UA" sz="1400" dirty="0"/>
              <a:t>складання плану змін</a:t>
            </a:r>
            <a:r>
              <a:rPr lang="de-DE" sz="1400" dirty="0"/>
              <a:t>, </a:t>
            </a:r>
            <a:r>
              <a:rPr lang="ru-RU" sz="1400" dirty="0"/>
              <a:t>CONTROL - </a:t>
            </a:r>
            <a:r>
              <a:rPr lang="uk-UA" sz="1400" dirty="0"/>
              <a:t>контроль змін)</a:t>
            </a:r>
            <a:endParaRPr lang="ru-RU" sz="1400" dirty="0"/>
          </a:p>
          <a:p>
            <a:pPr marL="228600" indent="-228600">
              <a:buFont typeface="+mj-lt"/>
              <a:buAutoNum type="arabicPeriod"/>
            </a:pPr>
            <a:r>
              <a:rPr lang="uk-UA" sz="1400" dirty="0"/>
              <a:t>Оберіть </a:t>
            </a:r>
            <a:r>
              <a:rPr lang="de-DE" sz="1400" dirty="0"/>
              <a:t>BPO</a:t>
            </a:r>
            <a:r>
              <a:rPr lang="uk-UA" sz="1400" dirty="0"/>
              <a:t> </a:t>
            </a:r>
            <a:r>
              <a:rPr lang="ru-RU" sz="1400" dirty="0"/>
              <a:t>–</a:t>
            </a:r>
            <a:r>
              <a:rPr lang="en-US" sz="1400" dirty="0"/>
              <a:t> </a:t>
            </a:r>
            <a:r>
              <a:rPr lang="uk-UA" sz="1400" dirty="0"/>
              <a:t>партнера з впровадження змін, бо</a:t>
            </a:r>
            <a:r>
              <a:rPr lang="en-US" sz="1400" dirty="0"/>
              <a:t> </a:t>
            </a:r>
            <a:r>
              <a:rPr lang="uk-UA" sz="1400" dirty="0"/>
              <a:t>разом легше)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400" dirty="0"/>
              <a:t>Вчиться у кращих й </a:t>
            </a:r>
            <a:r>
              <a:rPr lang="ru-RU" sz="1400" dirty="0"/>
              <a:t>–</a:t>
            </a:r>
            <a:r>
              <a:rPr lang="uk-UA" sz="1400" dirty="0"/>
              <a:t> постійно</a:t>
            </a:r>
            <a:endParaRPr lang="de-DE" sz="140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0959A09-3D6B-4D8D-AB3E-BB106DC0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rtlCol="0"/>
          <a:lstStyle/>
          <a:p>
            <a:pPr rtl="0"/>
            <a:fld id="{73B850FF-6169-4056-8077-06FFA93A5366}" type="slidenum">
              <a:rPr lang="de-DE" smtClean="0"/>
              <a:pPr rtl="0"/>
              <a:t>12</a:t>
            </a:fld>
            <a:endParaRPr lang="de-DE"/>
          </a:p>
        </p:txBody>
      </p:sp>
      <p:pic>
        <p:nvPicPr>
          <p:cNvPr id="8" name="Рисунок 1" descr="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0792" y="62348"/>
            <a:ext cx="3888683" cy="74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Fußzeilenplatzhalter 32">
            <a:extLst>
              <a:ext uri="{FF2B5EF4-FFF2-40B4-BE49-F238E27FC236}">
                <a16:creationId xmlns:a16="http://schemas.microsoft.com/office/drawing/2014/main" id="{7F34BC53-E008-4F81-9371-26198EA0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91185" cy="365125"/>
          </a:xfrm>
        </p:spPr>
        <p:txBody>
          <a:bodyPr rtlCol="0"/>
          <a:lstStyle/>
          <a:p>
            <a:pPr rtl="0"/>
            <a:r>
              <a:rPr lang="uk-UA" dirty="0"/>
              <a:t>Чек-лист перевірки стандартів сервісу за методикою</a:t>
            </a:r>
            <a:r>
              <a:rPr lang="de-DE" dirty="0"/>
              <a:t> RCA</a:t>
            </a:r>
          </a:p>
        </p:txBody>
      </p:sp>
      <p:sp>
        <p:nvSpPr>
          <p:cNvPr id="16" name="Titel 5">
            <a:extLst>
              <a:ext uri="{FF2B5EF4-FFF2-40B4-BE49-F238E27FC236}">
                <a16:creationId xmlns:a16="http://schemas.microsoft.com/office/drawing/2014/main" id="{406C0716-5D59-43AE-A330-C9AC7B2C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92" y="559813"/>
            <a:ext cx="5267570" cy="706279"/>
          </a:xfrm>
        </p:spPr>
        <p:txBody>
          <a:bodyPr rtlCol="0"/>
          <a:lstStyle/>
          <a:p>
            <a:pPr rtl="0"/>
            <a:r>
              <a:rPr lang="uk-UA" sz="3200" dirty="0"/>
              <a:t>Висновки і план дій</a:t>
            </a:r>
            <a:endParaRPr lang="de-DE" sz="3200" dirty="0"/>
          </a:p>
        </p:txBody>
      </p:sp>
      <p:pic>
        <p:nvPicPr>
          <p:cNvPr id="17" name="Рисунок 16"/>
          <p:cNvPicPr/>
          <p:nvPr/>
        </p:nvPicPr>
        <p:blipFill rotWithShape="1">
          <a:blip r:embed="rId5"/>
          <a:srcRect l="16457" t="9519" r="6506" b="21271"/>
          <a:stretch/>
        </p:blipFill>
        <p:spPr bwMode="auto">
          <a:xfrm>
            <a:off x="6845130" y="4622244"/>
            <a:ext cx="3135191" cy="1629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6"/>
          <a:srcRect l="9164" t="12231" r="13411" b="4627"/>
          <a:stretch/>
        </p:blipFill>
        <p:spPr bwMode="auto">
          <a:xfrm>
            <a:off x="468374" y="4083666"/>
            <a:ext cx="3630967" cy="2167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7"/>
          <a:srcRect t="14928" r="1149" b="5256"/>
          <a:stretch/>
        </p:blipFill>
        <p:spPr bwMode="auto">
          <a:xfrm>
            <a:off x="3796371" y="3831677"/>
            <a:ext cx="3135736" cy="1606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223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DF9B1D76-03F2-436A-9708-6B223EA28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4098524"/>
            <a:ext cx="5996628" cy="2226076"/>
          </a:xfrm>
        </p:spPr>
        <p:txBody>
          <a:bodyPr rtlCol="0">
            <a:normAutofit/>
          </a:bodyPr>
          <a:lstStyle/>
          <a:p>
            <a:pPr rtl="0"/>
            <a:r>
              <a:rPr lang="uk-UA" sz="3600" dirty="0"/>
              <a:t>На зв</a:t>
            </a:r>
            <a:r>
              <a:rPr lang="en-US" sz="3600" dirty="0"/>
              <a:t>’</a:t>
            </a:r>
            <a:r>
              <a:rPr lang="uk-UA" sz="3600" dirty="0"/>
              <a:t>язку</a:t>
            </a:r>
            <a:r>
              <a:rPr lang="de-DE" sz="3600" dirty="0"/>
              <a:t>!</a:t>
            </a:r>
          </a:p>
        </p:txBody>
      </p:sp>
      <p:sp>
        <p:nvSpPr>
          <p:cNvPr id="13" name="Untertitel 12">
            <a:extLst>
              <a:ext uri="{FF2B5EF4-FFF2-40B4-BE49-F238E27FC236}">
                <a16:creationId xmlns:a16="http://schemas.microsoft.com/office/drawing/2014/main" id="{A3DCB960-67E1-4D7A-A166-F7BC92386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5430" y="4085112"/>
            <a:ext cx="3997745" cy="2228758"/>
          </a:xfrm>
        </p:spPr>
        <p:txBody>
          <a:bodyPr rtlCol="0"/>
          <a:lstStyle/>
          <a:p>
            <a:r>
              <a:rPr lang="uk-UA" sz="1800" dirty="0"/>
              <a:t>Світлана Ільїна</a:t>
            </a:r>
            <a:endParaRPr lang="de-DE" sz="1800" dirty="0"/>
          </a:p>
          <a:p>
            <a:pPr rtl="0"/>
            <a:r>
              <a:rPr lang="de-DE" sz="1800" dirty="0"/>
              <a:t>info@quickstart.com.ua</a:t>
            </a:r>
          </a:p>
          <a:p>
            <a:pPr rtl="0"/>
            <a:r>
              <a:rPr lang="de-DE" sz="1800" dirty="0"/>
              <a:t>www.quickstart.com.ua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61B86B7-24ED-4261-979C-42CCFAC8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rtlCol="0"/>
          <a:lstStyle/>
          <a:p>
            <a:pPr rtl="0"/>
            <a:fld id="{73B850FF-6169-4056-8077-06FFA93A5366}" type="slidenum">
              <a:rPr lang="de-DE" smtClean="0"/>
              <a:pPr rtl="0"/>
              <a:t>13</a:t>
            </a:fld>
            <a:endParaRPr lang="de-DE"/>
          </a:p>
        </p:txBody>
      </p:sp>
      <p:pic>
        <p:nvPicPr>
          <p:cNvPr id="36" name="Bildplatzhalter 35">
            <a:extLst>
              <a:ext uri="{FF2B5EF4-FFF2-40B4-BE49-F238E27FC236}">
                <a16:creationId xmlns:a16="http://schemas.microsoft.com/office/drawing/2014/main" id="{BB3E2B51-62E1-4C2D-86B7-1C4FF75F21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93" y="171938"/>
            <a:ext cx="11316676" cy="4212492"/>
          </a:xfrm>
        </p:spPr>
      </p:pic>
      <p:sp>
        <p:nvSpPr>
          <p:cNvPr id="8" name="Fußzeilenplatzhalter 32">
            <a:extLst>
              <a:ext uri="{FF2B5EF4-FFF2-40B4-BE49-F238E27FC236}">
                <a16:creationId xmlns:a16="http://schemas.microsoft.com/office/drawing/2014/main" id="{7F34BC53-E008-4F81-9371-26198EA0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91185" cy="365125"/>
          </a:xfrm>
        </p:spPr>
        <p:txBody>
          <a:bodyPr rtlCol="0"/>
          <a:lstStyle/>
          <a:p>
            <a:pPr rtl="0"/>
            <a:r>
              <a:rPr lang="uk-UA" dirty="0"/>
              <a:t>Чек-лист перевірки стандартів сервісу за методикою</a:t>
            </a:r>
            <a:r>
              <a:rPr lang="de-DE" dirty="0"/>
              <a:t> RCA</a:t>
            </a:r>
          </a:p>
        </p:txBody>
      </p:sp>
    </p:spTree>
    <p:extLst>
      <p:ext uri="{BB962C8B-B14F-4D97-AF65-F5344CB8AC3E}">
        <p14:creationId xmlns:p14="http://schemas.microsoft.com/office/powerpoint/2010/main" val="1684746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Bildplatzhalter 37" descr="Bild eines Seils auf dem Deck eines Bootes auf dem Wasser ">
            <a:extLst>
              <a:ext uri="{FF2B5EF4-FFF2-40B4-BE49-F238E27FC236}">
                <a16:creationId xmlns:a16="http://schemas.microsoft.com/office/drawing/2014/main" id="{A576A505-D1FF-415A-B9B8-C4344E62B8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4794" b="14794"/>
          <a:stretch/>
        </p:blipFill>
        <p:spPr>
          <a:xfrm>
            <a:off x="0" y="631749"/>
            <a:ext cx="12194962" cy="5724601"/>
          </a:xfrm>
        </p:spPr>
      </p:pic>
      <p:sp>
        <p:nvSpPr>
          <p:cNvPr id="19" name="Titel 18">
            <a:extLst>
              <a:ext uri="{FF2B5EF4-FFF2-40B4-BE49-F238E27FC236}">
                <a16:creationId xmlns:a16="http://schemas.microsoft.com/office/drawing/2014/main" id="{046EB206-249B-419D-9FA7-A5F023D98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094" y="1029332"/>
            <a:ext cx="4456111" cy="3135405"/>
          </a:xfrm>
        </p:spPr>
        <p:txBody>
          <a:bodyPr rtlCol="0"/>
          <a:lstStyle/>
          <a:p>
            <a:pPr algn="r" rtl="0"/>
            <a:r>
              <a:rPr lang="uk-UA" sz="3400" dirty="0"/>
              <a:t>Щоб розпочати</a:t>
            </a:r>
            <a:r>
              <a:rPr lang="de-DE" sz="3400" dirty="0"/>
              <a:t>, </a:t>
            </a:r>
            <a:r>
              <a:rPr lang="uk-UA" sz="3400" dirty="0"/>
              <a:t>просто припиніть обговорювати, проте почніть це робити</a:t>
            </a:r>
            <a:br>
              <a:rPr lang="uk-UA" sz="3400" dirty="0"/>
            </a:br>
            <a:br>
              <a:rPr lang="uk-UA" sz="3400" dirty="0"/>
            </a:br>
            <a:r>
              <a:rPr lang="uk-UA" sz="3400" dirty="0"/>
              <a:t>Як ми це вже робимо</a:t>
            </a:r>
            <a:br>
              <a:rPr lang="de-DE" sz="3400" dirty="0"/>
            </a:br>
            <a:br>
              <a:rPr lang="uk-UA" sz="3400" dirty="0"/>
            </a:br>
            <a:r>
              <a:rPr lang="de-DE" sz="2000" dirty="0" err="1"/>
              <a:t>QuickStart</a:t>
            </a:r>
            <a:endParaRPr lang="de-DE" sz="2000" dirty="0"/>
          </a:p>
        </p:txBody>
      </p:sp>
      <p:sp>
        <p:nvSpPr>
          <p:cNvPr id="33" name="Fußzeilenplatzhalter 32">
            <a:extLst>
              <a:ext uri="{FF2B5EF4-FFF2-40B4-BE49-F238E27FC236}">
                <a16:creationId xmlns:a16="http://schemas.microsoft.com/office/drawing/2014/main" id="{7F34BC53-E008-4F81-9371-26198EA0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91185" cy="365125"/>
          </a:xfrm>
        </p:spPr>
        <p:txBody>
          <a:bodyPr rtlCol="0"/>
          <a:lstStyle/>
          <a:p>
            <a:pPr rtl="0"/>
            <a:r>
              <a:rPr lang="uk-UA" dirty="0"/>
              <a:t>Чек-лист перевірки стандартів сервісу за методикою</a:t>
            </a:r>
            <a:r>
              <a:rPr lang="de-DE" dirty="0"/>
              <a:t> RCA</a:t>
            </a:r>
          </a:p>
        </p:txBody>
      </p:sp>
      <p:sp>
        <p:nvSpPr>
          <p:cNvPr id="35" name="Foliennummernplatzhalter 34">
            <a:extLst>
              <a:ext uri="{FF2B5EF4-FFF2-40B4-BE49-F238E27FC236}">
                <a16:creationId xmlns:a16="http://schemas.microsoft.com/office/drawing/2014/main" id="{E3795E5D-69C5-4393-B210-9ABCC9DED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rtlCol="0"/>
          <a:lstStyle/>
          <a:p>
            <a:pPr rtl="0"/>
            <a:fld id="{73B850FF-6169-4056-8077-06FFA93A5366}" type="slidenum">
              <a:rPr lang="de-DE" smtClean="0"/>
              <a:pPr rtl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097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B9ACA87-40B7-4FF5-A212-F08614F0F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655830"/>
            <a:ext cx="9988166" cy="1495403"/>
          </a:xfrm>
        </p:spPr>
        <p:txBody>
          <a:bodyPr rtlCol="0"/>
          <a:lstStyle/>
          <a:p>
            <a:r>
              <a:rPr lang="ru-RU" sz="3600" dirty="0" err="1"/>
              <a:t>Хронологія</a:t>
            </a:r>
            <a:r>
              <a:rPr lang="ru-RU" sz="3600" dirty="0"/>
              <a:t> </a:t>
            </a:r>
            <a:r>
              <a:rPr lang="ru-RU" sz="3600" dirty="0" err="1"/>
              <a:t>виступу</a:t>
            </a:r>
            <a:endParaRPr lang="de-DE" sz="36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D30637-75DC-4300-B8E2-DEE302887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rtlCol="0"/>
          <a:lstStyle/>
          <a:p>
            <a:pPr rtl="0"/>
            <a:fld id="{73B850FF-6169-4056-8077-06FFA93A5366}" type="slidenum">
              <a:rPr lang="de-DE" smtClean="0"/>
              <a:pPr rtl="0"/>
              <a:t>3</a:t>
            </a:fld>
            <a:endParaRPr lang="de-DE" dirty="0"/>
          </a:p>
        </p:txBody>
      </p:sp>
      <p:graphicFrame>
        <p:nvGraphicFramePr>
          <p:cNvPr id="16" name="Inhaltsplatzhalter 3" descr="Zeitachsenplatzhalter ">
            <a:extLst>
              <a:ext uri="{FF2B5EF4-FFF2-40B4-BE49-F238E27FC236}">
                <a16:creationId xmlns:a16="http://schemas.microsoft.com/office/drawing/2014/main" id="{456C4F59-0278-4F82-A986-76CCCF1B32C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85323958"/>
              </p:ext>
            </p:extLst>
          </p:nvPr>
        </p:nvGraphicFramePr>
        <p:xfrm>
          <a:off x="641350" y="931496"/>
          <a:ext cx="10909300" cy="434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1" descr="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0792" y="62348"/>
            <a:ext cx="3888683" cy="74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9" name="Fußzeilenplatzhalter 32">
            <a:extLst>
              <a:ext uri="{FF2B5EF4-FFF2-40B4-BE49-F238E27FC236}">
                <a16:creationId xmlns:a16="http://schemas.microsoft.com/office/drawing/2014/main" id="{7F34BC53-E008-4F81-9371-26198EA087D5}"/>
              </a:ext>
            </a:extLst>
          </p:cNvPr>
          <p:cNvSpPr txBox="1">
            <a:spLocks/>
          </p:cNvSpPr>
          <p:nvPr/>
        </p:nvSpPr>
        <p:spPr>
          <a:xfrm>
            <a:off x="3616570" y="6356349"/>
            <a:ext cx="4691185" cy="365125"/>
          </a:xfrm>
          <a:prstGeom prst="rect">
            <a:avLst/>
          </a:prstGeom>
        </p:spPr>
        <p:txBody>
          <a:bodyPr rtlCol="0"/>
          <a:lstStyle>
            <a:defPPr rtl="0">
              <a:defRPr lang="de-de"/>
            </a:defPPr>
            <a:lvl1pPr marL="0" algn="ctr" defTabSz="914400" rtl="0" eaLnBrk="1" latinLnBrk="0" hangingPunct="1">
              <a:defRPr sz="900" kern="1200" spc="200" baseline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Чек-лист перевірки стандартів сервісу за методикою</a:t>
            </a:r>
            <a:r>
              <a:rPr lang="de-DE" dirty="0"/>
              <a:t> RCA</a:t>
            </a:r>
          </a:p>
        </p:txBody>
      </p:sp>
    </p:spTree>
    <p:extLst>
      <p:ext uri="{BB962C8B-B14F-4D97-AF65-F5344CB8AC3E}">
        <p14:creationId xmlns:p14="http://schemas.microsoft.com/office/powerpoint/2010/main" val="194787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06C0716-5D59-43AE-A330-C9AC7B2C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92" y="559813"/>
            <a:ext cx="5267570" cy="706279"/>
          </a:xfrm>
        </p:spPr>
        <p:txBody>
          <a:bodyPr rtlCol="0"/>
          <a:lstStyle/>
          <a:p>
            <a:pPr rtl="0"/>
            <a:r>
              <a:rPr lang="uk-UA" sz="3200" dirty="0"/>
              <a:t>КЕЙС 1</a:t>
            </a:r>
            <a:r>
              <a:rPr lang="en-US" sz="3200" dirty="0"/>
              <a:t>:</a:t>
            </a:r>
            <a:r>
              <a:rPr lang="uk-UA" sz="3200" dirty="0"/>
              <a:t> </a:t>
            </a:r>
            <a:r>
              <a:rPr lang="uk-UA" sz="3200" dirty="0" err="1"/>
              <a:t>Телеком</a:t>
            </a:r>
            <a:r>
              <a:rPr lang="uk-UA" sz="3200" dirty="0"/>
              <a:t> розмова</a:t>
            </a:r>
            <a:endParaRPr lang="de-DE" sz="3200" dirty="0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9E6680CE-A768-4BCE-A8EF-EEDE6ABA3F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887" y="1712613"/>
            <a:ext cx="4267856" cy="1804841"/>
          </a:xfrm>
        </p:spPr>
        <p:txBody>
          <a:bodyPr rtlCol="0"/>
          <a:lstStyle/>
          <a:p>
            <a:pPr rtl="0"/>
            <a:r>
              <a:rPr lang="uk-UA" sz="1600" dirty="0"/>
              <a:t>Стандарти і процедури</a:t>
            </a:r>
          </a:p>
          <a:p>
            <a:pPr rtl="0"/>
            <a:r>
              <a:rPr lang="uk-UA" sz="1600" dirty="0"/>
              <a:t>Достовірність та повнота інформації</a:t>
            </a:r>
          </a:p>
          <a:p>
            <a:pPr rtl="0"/>
            <a:r>
              <a:rPr lang="uk-UA" sz="1600" dirty="0"/>
              <a:t>Техніки обслуговування</a:t>
            </a:r>
            <a:endParaRPr lang="de-DE" sz="1600" dirty="0"/>
          </a:p>
          <a:p>
            <a:pPr rtl="0"/>
            <a:r>
              <a:rPr lang="uk-UA" sz="1600" dirty="0"/>
              <a:t>Ввічливість та емпатія</a:t>
            </a:r>
            <a:endParaRPr lang="de-DE" sz="1600" dirty="0"/>
          </a:p>
          <a:p>
            <a:pPr rtl="0"/>
            <a:r>
              <a:rPr lang="uk-UA" sz="1600" dirty="0"/>
              <a:t>Грамотність й зрозумілість</a:t>
            </a:r>
            <a:endParaRPr lang="de-DE" sz="1600" dirty="0"/>
          </a:p>
        </p:txBody>
      </p:sp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87124CE7-F971-49E7-B50B-C260A251A8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2" y="3711472"/>
            <a:ext cx="3676289" cy="2450860"/>
          </a:xfrm>
        </p:spPr>
      </p:pic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61DE433B-D5F9-43BE-952C-B08B09FD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rtlCol="0"/>
          <a:lstStyle/>
          <a:p>
            <a:pPr rtl="0"/>
            <a:fld id="{73B850FF-6169-4056-8077-06FFA93A5366}" type="slidenum">
              <a:rPr lang="de-DE" smtClean="0"/>
              <a:pPr rtl="0"/>
              <a:t>4</a:t>
            </a:fld>
            <a:endParaRPr lang="de-DE"/>
          </a:p>
        </p:txBody>
      </p:sp>
      <p:grpSp>
        <p:nvGrpSpPr>
          <p:cNvPr id="37" name="Unten rechts">
            <a:extLst>
              <a:ext uri="{FF2B5EF4-FFF2-40B4-BE49-F238E27FC236}">
                <a16:creationId xmlns:a16="http://schemas.microsoft.com/office/drawing/2014/main" id="{55C8AD2F-5B7B-44EB-AEC6-DB915E95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fik 157">
              <a:extLst>
                <a:ext uri="{FF2B5EF4-FFF2-40B4-BE49-F238E27FC236}">
                  <a16:creationId xmlns:a16="http://schemas.microsoft.com/office/drawing/2014/main" id="{AD2237AA-7A0E-46FE-8C56-65082235E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ihandform: Form 48">
                <a:extLst>
                  <a:ext uri="{FF2B5EF4-FFF2-40B4-BE49-F238E27FC236}">
                    <a16:creationId xmlns:a16="http://schemas.microsoft.com/office/drawing/2014/main" id="{8189D45D-DFA3-4998-98D1-5D9637BDA9C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0" name="Freihandform: Form49">
                <a:extLst>
                  <a:ext uri="{FF2B5EF4-FFF2-40B4-BE49-F238E27FC236}">
                    <a16:creationId xmlns:a16="http://schemas.microsoft.com/office/drawing/2014/main" id="{4E2B0C16-9511-474C-B3A2-401F66A74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2D474A2B-3E8D-40C0-98CA-6697FC0EA993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B7AE6964-2C05-4058-A591-1EF146A33B60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3" name="Freihandform: Form 52">
                <a:extLst>
                  <a:ext uri="{FF2B5EF4-FFF2-40B4-BE49-F238E27FC236}">
                    <a16:creationId xmlns:a16="http://schemas.microsoft.com/office/drawing/2014/main" id="{33574087-63C5-4183-82FA-AC9A54AA793B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BD162D94-709E-4257-90A5-A01CF9FCBA0A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B07825EA-21C0-423A-A0C9-9B747B200F06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9DD04C10-BC2D-45BD-BB64-35E600DDD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/>
            </a:p>
          </p:txBody>
        </p:sp>
      </p:grpSp>
      <p:pic>
        <p:nvPicPr>
          <p:cNvPr id="18" name="Рисунок 17"/>
          <p:cNvPicPr/>
          <p:nvPr/>
        </p:nvPicPr>
        <p:blipFill rotWithShape="1">
          <a:blip r:embed="rId4"/>
          <a:srcRect l="2625" t="14927" r="1589" b="25358"/>
          <a:stretch/>
        </p:blipFill>
        <p:spPr bwMode="auto">
          <a:xfrm>
            <a:off x="5603631" y="956038"/>
            <a:ext cx="5687060" cy="199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5"/>
          <a:srcRect t="37421" r="2971" b="25459"/>
          <a:stretch/>
        </p:blipFill>
        <p:spPr bwMode="auto">
          <a:xfrm>
            <a:off x="3613176" y="3024946"/>
            <a:ext cx="5323676" cy="1114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6"/>
          <a:srcRect t="26227" r="2852" b="11683"/>
          <a:stretch/>
        </p:blipFill>
        <p:spPr bwMode="auto">
          <a:xfrm>
            <a:off x="5837383" y="4185951"/>
            <a:ext cx="5624752" cy="2083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7"/>
          <a:srcRect l="30445" t="20939" r="7639" b="36974"/>
          <a:stretch/>
        </p:blipFill>
        <p:spPr bwMode="auto">
          <a:xfrm>
            <a:off x="9707744" y="3016770"/>
            <a:ext cx="2351795" cy="823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1" descr="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0792" y="62348"/>
            <a:ext cx="3888683" cy="74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5" name="Fußzeilenplatzhalter 32">
            <a:extLst>
              <a:ext uri="{FF2B5EF4-FFF2-40B4-BE49-F238E27FC236}">
                <a16:creationId xmlns:a16="http://schemas.microsoft.com/office/drawing/2014/main" id="{7F34BC53-E008-4F81-9371-26198EA0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91185" cy="365125"/>
          </a:xfrm>
        </p:spPr>
        <p:txBody>
          <a:bodyPr rtlCol="0"/>
          <a:lstStyle/>
          <a:p>
            <a:pPr rtl="0"/>
            <a:r>
              <a:rPr lang="uk-UA" dirty="0"/>
              <a:t>Чек-лист перевірки стандартів сервісу за методикою</a:t>
            </a:r>
            <a:r>
              <a:rPr lang="de-DE" dirty="0"/>
              <a:t> RCA</a:t>
            </a:r>
          </a:p>
        </p:txBody>
      </p:sp>
    </p:spTree>
    <p:extLst>
      <p:ext uri="{BB962C8B-B14F-4D97-AF65-F5344CB8AC3E}">
        <p14:creationId xmlns:p14="http://schemas.microsoft.com/office/powerpoint/2010/main" val="1582644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61DE433B-D5F9-43BE-952C-B08B09FD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rtlCol="0"/>
          <a:lstStyle/>
          <a:p>
            <a:pPr rtl="0"/>
            <a:fld id="{73B850FF-6169-4056-8077-06FFA93A5366}" type="slidenum">
              <a:rPr lang="de-DE" smtClean="0"/>
              <a:pPr rtl="0"/>
              <a:t>5</a:t>
            </a:fld>
            <a:endParaRPr lang="de-DE"/>
          </a:p>
        </p:txBody>
      </p:sp>
      <p:grpSp>
        <p:nvGrpSpPr>
          <p:cNvPr id="37" name="Unten rechts">
            <a:extLst>
              <a:ext uri="{FF2B5EF4-FFF2-40B4-BE49-F238E27FC236}">
                <a16:creationId xmlns:a16="http://schemas.microsoft.com/office/drawing/2014/main" id="{55C8AD2F-5B7B-44EB-AEC6-DB915E95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fik 157">
              <a:extLst>
                <a:ext uri="{FF2B5EF4-FFF2-40B4-BE49-F238E27FC236}">
                  <a16:creationId xmlns:a16="http://schemas.microsoft.com/office/drawing/2014/main" id="{AD2237AA-7A0E-46FE-8C56-65082235E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ihandform: Form 48">
                <a:extLst>
                  <a:ext uri="{FF2B5EF4-FFF2-40B4-BE49-F238E27FC236}">
                    <a16:creationId xmlns:a16="http://schemas.microsoft.com/office/drawing/2014/main" id="{8189D45D-DFA3-4998-98D1-5D9637BDA9C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0" name="Freihandform: Form49">
                <a:extLst>
                  <a:ext uri="{FF2B5EF4-FFF2-40B4-BE49-F238E27FC236}">
                    <a16:creationId xmlns:a16="http://schemas.microsoft.com/office/drawing/2014/main" id="{4E2B0C16-9511-474C-B3A2-401F66A74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2D474A2B-3E8D-40C0-98CA-6697FC0EA993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B7AE6964-2C05-4058-A591-1EF146A33B60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3" name="Freihandform: Form 52">
                <a:extLst>
                  <a:ext uri="{FF2B5EF4-FFF2-40B4-BE49-F238E27FC236}">
                    <a16:creationId xmlns:a16="http://schemas.microsoft.com/office/drawing/2014/main" id="{33574087-63C5-4183-82FA-AC9A54AA793B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BD162D94-709E-4257-90A5-A01CF9FCBA0A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B07825EA-21C0-423A-A0C9-9B747B200F06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9DD04C10-BC2D-45BD-BB64-35E600DDD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/>
            </a:p>
          </p:txBody>
        </p:sp>
      </p:grpSp>
      <p:pic>
        <p:nvPicPr>
          <p:cNvPr id="18" name="Рисунок 17"/>
          <p:cNvPicPr/>
          <p:nvPr/>
        </p:nvPicPr>
        <p:blipFill rotWithShape="1">
          <a:blip r:embed="rId3"/>
          <a:srcRect l="2625" t="14927" r="1589" b="25358"/>
          <a:stretch/>
        </p:blipFill>
        <p:spPr bwMode="auto">
          <a:xfrm>
            <a:off x="375138" y="1228098"/>
            <a:ext cx="11129108" cy="4609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1" descr="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0792" y="62348"/>
            <a:ext cx="3888683" cy="74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5" name="Fußzeilenplatzhalter 32">
            <a:extLst>
              <a:ext uri="{FF2B5EF4-FFF2-40B4-BE49-F238E27FC236}">
                <a16:creationId xmlns:a16="http://schemas.microsoft.com/office/drawing/2014/main" id="{7F34BC53-E008-4F81-9371-26198EA0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91185" cy="365125"/>
          </a:xfrm>
        </p:spPr>
        <p:txBody>
          <a:bodyPr rtlCol="0"/>
          <a:lstStyle/>
          <a:p>
            <a:pPr rtl="0"/>
            <a:r>
              <a:rPr lang="uk-UA" dirty="0"/>
              <a:t>Чек-лист перевірки стандартів сервісу за методикою</a:t>
            </a:r>
            <a:r>
              <a:rPr lang="de-DE" dirty="0"/>
              <a:t> RCA</a:t>
            </a:r>
          </a:p>
        </p:txBody>
      </p:sp>
      <p:sp>
        <p:nvSpPr>
          <p:cNvPr id="29" name="Titel 5">
            <a:extLst>
              <a:ext uri="{FF2B5EF4-FFF2-40B4-BE49-F238E27FC236}">
                <a16:creationId xmlns:a16="http://schemas.microsoft.com/office/drawing/2014/main" id="{406C0716-5D59-43AE-A330-C9AC7B2C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92" y="559813"/>
            <a:ext cx="5267570" cy="706279"/>
          </a:xfrm>
        </p:spPr>
        <p:txBody>
          <a:bodyPr rtlCol="0"/>
          <a:lstStyle/>
          <a:p>
            <a:pPr rtl="0"/>
            <a:r>
              <a:rPr lang="uk-UA" sz="3200" dirty="0"/>
              <a:t>КЕЙС 1</a:t>
            </a:r>
            <a:r>
              <a:rPr lang="en-US" sz="3200" dirty="0"/>
              <a:t>:</a:t>
            </a:r>
            <a:r>
              <a:rPr lang="uk-UA" sz="3200" dirty="0"/>
              <a:t> </a:t>
            </a:r>
            <a:r>
              <a:rPr lang="uk-UA" sz="3200" dirty="0" err="1"/>
              <a:t>Телеком</a:t>
            </a:r>
            <a:r>
              <a:rPr lang="uk-UA" sz="3200" dirty="0"/>
              <a:t> розмова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482397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61DE433B-D5F9-43BE-952C-B08B09FD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rtlCol="0"/>
          <a:lstStyle/>
          <a:p>
            <a:pPr rtl="0"/>
            <a:fld id="{73B850FF-6169-4056-8077-06FFA93A5366}" type="slidenum">
              <a:rPr lang="de-DE" smtClean="0"/>
              <a:pPr rtl="0"/>
              <a:t>6</a:t>
            </a:fld>
            <a:endParaRPr lang="de-DE"/>
          </a:p>
        </p:txBody>
      </p:sp>
      <p:grpSp>
        <p:nvGrpSpPr>
          <p:cNvPr id="37" name="Unten rechts">
            <a:extLst>
              <a:ext uri="{FF2B5EF4-FFF2-40B4-BE49-F238E27FC236}">
                <a16:creationId xmlns:a16="http://schemas.microsoft.com/office/drawing/2014/main" id="{55C8AD2F-5B7B-44EB-AEC6-DB915E95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fik 157">
              <a:extLst>
                <a:ext uri="{FF2B5EF4-FFF2-40B4-BE49-F238E27FC236}">
                  <a16:creationId xmlns:a16="http://schemas.microsoft.com/office/drawing/2014/main" id="{AD2237AA-7A0E-46FE-8C56-65082235E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ihandform: Form 48">
                <a:extLst>
                  <a:ext uri="{FF2B5EF4-FFF2-40B4-BE49-F238E27FC236}">
                    <a16:creationId xmlns:a16="http://schemas.microsoft.com/office/drawing/2014/main" id="{8189D45D-DFA3-4998-98D1-5D9637BDA9C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0" name="Freihandform: Form49">
                <a:extLst>
                  <a:ext uri="{FF2B5EF4-FFF2-40B4-BE49-F238E27FC236}">
                    <a16:creationId xmlns:a16="http://schemas.microsoft.com/office/drawing/2014/main" id="{4E2B0C16-9511-474C-B3A2-401F66A74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2D474A2B-3E8D-40C0-98CA-6697FC0EA993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B7AE6964-2C05-4058-A591-1EF146A33B60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3" name="Freihandform: Form 52">
                <a:extLst>
                  <a:ext uri="{FF2B5EF4-FFF2-40B4-BE49-F238E27FC236}">
                    <a16:creationId xmlns:a16="http://schemas.microsoft.com/office/drawing/2014/main" id="{33574087-63C5-4183-82FA-AC9A54AA793B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BD162D94-709E-4257-90A5-A01CF9FCBA0A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B07825EA-21C0-423A-A0C9-9B747B200F06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9DD04C10-BC2D-45BD-BB64-35E600DDD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/>
            </a:p>
          </p:txBody>
        </p:sp>
      </p:grpSp>
      <p:pic>
        <p:nvPicPr>
          <p:cNvPr id="24" name="Рисунок 1" descr="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0792" y="62348"/>
            <a:ext cx="3888683" cy="74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/>
          <p:nvPr/>
        </p:nvPicPr>
        <p:blipFill rotWithShape="1">
          <a:blip r:embed="rId4"/>
          <a:srcRect l="1924" t="29545" r="3970" b="38007"/>
          <a:stretch/>
        </p:blipFill>
        <p:spPr bwMode="auto">
          <a:xfrm>
            <a:off x="343877" y="1617785"/>
            <a:ext cx="11676185" cy="3579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itel 5">
            <a:extLst>
              <a:ext uri="{FF2B5EF4-FFF2-40B4-BE49-F238E27FC236}">
                <a16:creationId xmlns:a16="http://schemas.microsoft.com/office/drawing/2014/main" id="{406C0716-5D59-43AE-A330-C9AC7B2C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92" y="559813"/>
            <a:ext cx="5267570" cy="706279"/>
          </a:xfrm>
        </p:spPr>
        <p:txBody>
          <a:bodyPr rtlCol="0"/>
          <a:lstStyle/>
          <a:p>
            <a:pPr rtl="0"/>
            <a:r>
              <a:rPr lang="uk-UA" sz="3200" dirty="0"/>
              <a:t>КЕЙС 1</a:t>
            </a:r>
            <a:r>
              <a:rPr lang="en-US" sz="3200" dirty="0"/>
              <a:t>:</a:t>
            </a:r>
            <a:r>
              <a:rPr lang="uk-UA" sz="3200" dirty="0"/>
              <a:t> </a:t>
            </a:r>
            <a:r>
              <a:rPr lang="uk-UA" sz="3200" dirty="0" err="1"/>
              <a:t>Телеком</a:t>
            </a:r>
            <a:r>
              <a:rPr lang="uk-UA" sz="3200" dirty="0"/>
              <a:t> розмова</a:t>
            </a:r>
            <a:endParaRPr lang="de-DE" sz="3200" dirty="0"/>
          </a:p>
        </p:txBody>
      </p:sp>
      <p:sp>
        <p:nvSpPr>
          <p:cNvPr id="32" name="Fußzeilenplatzhalter 32">
            <a:extLst>
              <a:ext uri="{FF2B5EF4-FFF2-40B4-BE49-F238E27FC236}">
                <a16:creationId xmlns:a16="http://schemas.microsoft.com/office/drawing/2014/main" id="{7F34BC53-E008-4F81-9371-26198EA0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91185" cy="365125"/>
          </a:xfrm>
        </p:spPr>
        <p:txBody>
          <a:bodyPr rtlCol="0"/>
          <a:lstStyle/>
          <a:p>
            <a:pPr rtl="0"/>
            <a:r>
              <a:rPr lang="uk-UA" dirty="0"/>
              <a:t>Чек-лист перевірки стандартів сервісу за методикою</a:t>
            </a:r>
            <a:r>
              <a:rPr lang="de-DE" dirty="0"/>
              <a:t> RCA</a:t>
            </a:r>
          </a:p>
        </p:txBody>
      </p:sp>
    </p:spTree>
    <p:extLst>
      <p:ext uri="{BB962C8B-B14F-4D97-AF65-F5344CB8AC3E}">
        <p14:creationId xmlns:p14="http://schemas.microsoft.com/office/powerpoint/2010/main" val="3610298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6">
            <a:extLst>
              <a:ext uri="{FF2B5EF4-FFF2-40B4-BE49-F238E27FC236}">
                <a16:creationId xmlns:a16="http://schemas.microsoft.com/office/drawing/2014/main" id="{9E6680CE-A768-4BCE-A8EF-EEDE6ABA3F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887" y="1712613"/>
            <a:ext cx="4267856" cy="1804841"/>
          </a:xfrm>
        </p:spPr>
        <p:txBody>
          <a:bodyPr rtlCol="0"/>
          <a:lstStyle/>
          <a:p>
            <a:pPr rtl="0"/>
            <a:r>
              <a:rPr lang="uk-UA" sz="1600" dirty="0"/>
              <a:t>Стандарти і процедури</a:t>
            </a:r>
          </a:p>
          <a:p>
            <a:pPr rtl="0"/>
            <a:r>
              <a:rPr lang="uk-UA" sz="1600" dirty="0"/>
              <a:t>Достовірність та повнота інформації</a:t>
            </a:r>
          </a:p>
          <a:p>
            <a:pPr rtl="0"/>
            <a:r>
              <a:rPr lang="uk-UA" sz="1600" dirty="0"/>
              <a:t>Ввічливість та зацікавленість</a:t>
            </a:r>
            <a:endParaRPr lang="de-DE" sz="1600" dirty="0"/>
          </a:p>
          <a:p>
            <a:pPr rtl="0"/>
            <a:r>
              <a:rPr lang="uk-UA" sz="1600" dirty="0"/>
              <a:t>Грамотність й зрозумілість</a:t>
            </a:r>
          </a:p>
          <a:p>
            <a:pPr rtl="0"/>
            <a:r>
              <a:rPr lang="uk-UA" sz="1600" dirty="0"/>
              <a:t>Отримання згоди, підведення ітогів розмови</a:t>
            </a:r>
            <a:endParaRPr lang="de-DE" sz="1600" dirty="0"/>
          </a:p>
        </p:txBody>
      </p:sp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87124CE7-F971-49E7-B50B-C260A251A8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3" y="3945411"/>
            <a:ext cx="3325380" cy="2216920"/>
          </a:xfrm>
        </p:spPr>
      </p:pic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61DE433B-D5F9-43BE-952C-B08B09FD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rtlCol="0"/>
          <a:lstStyle/>
          <a:p>
            <a:pPr rtl="0"/>
            <a:fld id="{73B850FF-6169-4056-8077-06FFA93A5366}" type="slidenum">
              <a:rPr lang="de-DE" smtClean="0"/>
              <a:pPr rtl="0"/>
              <a:t>7</a:t>
            </a:fld>
            <a:endParaRPr lang="de-DE"/>
          </a:p>
        </p:txBody>
      </p:sp>
      <p:grpSp>
        <p:nvGrpSpPr>
          <p:cNvPr id="37" name="Unten rechts">
            <a:extLst>
              <a:ext uri="{FF2B5EF4-FFF2-40B4-BE49-F238E27FC236}">
                <a16:creationId xmlns:a16="http://schemas.microsoft.com/office/drawing/2014/main" id="{55C8AD2F-5B7B-44EB-AEC6-DB915E95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fik 157">
              <a:extLst>
                <a:ext uri="{FF2B5EF4-FFF2-40B4-BE49-F238E27FC236}">
                  <a16:creationId xmlns:a16="http://schemas.microsoft.com/office/drawing/2014/main" id="{AD2237AA-7A0E-46FE-8C56-65082235E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ihandform: Form 48">
                <a:extLst>
                  <a:ext uri="{FF2B5EF4-FFF2-40B4-BE49-F238E27FC236}">
                    <a16:creationId xmlns:a16="http://schemas.microsoft.com/office/drawing/2014/main" id="{8189D45D-DFA3-4998-98D1-5D9637BDA9C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0" name="Freihandform: Form49">
                <a:extLst>
                  <a:ext uri="{FF2B5EF4-FFF2-40B4-BE49-F238E27FC236}">
                    <a16:creationId xmlns:a16="http://schemas.microsoft.com/office/drawing/2014/main" id="{4E2B0C16-9511-474C-B3A2-401F66A74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2D474A2B-3E8D-40C0-98CA-6697FC0EA993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B7AE6964-2C05-4058-A591-1EF146A33B60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3" name="Freihandform: Form 52">
                <a:extLst>
                  <a:ext uri="{FF2B5EF4-FFF2-40B4-BE49-F238E27FC236}">
                    <a16:creationId xmlns:a16="http://schemas.microsoft.com/office/drawing/2014/main" id="{33574087-63C5-4183-82FA-AC9A54AA793B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BD162D94-709E-4257-90A5-A01CF9FCBA0A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B07825EA-21C0-423A-A0C9-9B747B200F06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9DD04C10-BC2D-45BD-BB64-35E600DDD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/>
            </a:p>
          </p:txBody>
        </p:sp>
      </p:grpSp>
      <p:pic>
        <p:nvPicPr>
          <p:cNvPr id="24" name="Рисунок 1" descr="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0792" y="62348"/>
            <a:ext cx="3888683" cy="74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/>
          <p:nvPr/>
        </p:nvPicPr>
        <p:blipFill rotWithShape="1">
          <a:blip r:embed="rId5"/>
          <a:srcRect l="3499" t="5908" r="1500" b="9342"/>
          <a:stretch/>
        </p:blipFill>
        <p:spPr bwMode="auto">
          <a:xfrm>
            <a:off x="5861538" y="996839"/>
            <a:ext cx="5595817" cy="2520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/>
          <p:cNvPicPr/>
          <p:nvPr/>
        </p:nvPicPr>
        <p:blipFill rotWithShape="1">
          <a:blip r:embed="rId6"/>
          <a:srcRect l="2974" t="11509" r="2104" b="12924"/>
          <a:stretch/>
        </p:blipFill>
        <p:spPr bwMode="auto">
          <a:xfrm>
            <a:off x="4701026" y="3601451"/>
            <a:ext cx="5982605" cy="2563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Fußzeilenplatzhalter 32">
            <a:extLst>
              <a:ext uri="{FF2B5EF4-FFF2-40B4-BE49-F238E27FC236}">
                <a16:creationId xmlns:a16="http://schemas.microsoft.com/office/drawing/2014/main" id="{7F34BC53-E008-4F81-9371-26198EA0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91185" cy="365125"/>
          </a:xfrm>
        </p:spPr>
        <p:txBody>
          <a:bodyPr rtlCol="0"/>
          <a:lstStyle/>
          <a:p>
            <a:pPr rtl="0"/>
            <a:r>
              <a:rPr lang="uk-UA" dirty="0"/>
              <a:t>Чек-лист перевірки стандартів сервісу за методикою</a:t>
            </a:r>
            <a:r>
              <a:rPr lang="de-DE" dirty="0"/>
              <a:t> RCA</a:t>
            </a:r>
          </a:p>
        </p:txBody>
      </p:sp>
      <p:sp>
        <p:nvSpPr>
          <p:cNvPr id="29" name="Titel 5">
            <a:extLst>
              <a:ext uri="{FF2B5EF4-FFF2-40B4-BE49-F238E27FC236}">
                <a16:creationId xmlns:a16="http://schemas.microsoft.com/office/drawing/2014/main" id="{406C0716-5D59-43AE-A330-C9AC7B2C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92" y="559813"/>
            <a:ext cx="5267570" cy="706279"/>
          </a:xfrm>
        </p:spPr>
        <p:txBody>
          <a:bodyPr rtlCol="0"/>
          <a:lstStyle/>
          <a:p>
            <a:pPr rtl="0"/>
            <a:r>
              <a:rPr lang="uk-UA" sz="3200" dirty="0"/>
              <a:t>КЕЙС 1</a:t>
            </a:r>
            <a:r>
              <a:rPr lang="en-US" sz="3200" dirty="0"/>
              <a:t>:</a:t>
            </a:r>
            <a:r>
              <a:rPr lang="uk-UA" sz="3200" dirty="0"/>
              <a:t> </a:t>
            </a:r>
            <a:r>
              <a:rPr lang="uk-UA" sz="3200" dirty="0" err="1"/>
              <a:t>Телеком</a:t>
            </a:r>
            <a:r>
              <a:rPr lang="uk-UA" sz="3200" dirty="0"/>
              <a:t> чат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566094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61DE433B-D5F9-43BE-952C-B08B09FD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rtlCol="0"/>
          <a:lstStyle/>
          <a:p>
            <a:pPr rtl="0"/>
            <a:fld id="{73B850FF-6169-4056-8077-06FFA93A5366}" type="slidenum">
              <a:rPr lang="de-DE" smtClean="0"/>
              <a:pPr rtl="0"/>
              <a:t>8</a:t>
            </a:fld>
            <a:endParaRPr lang="de-DE"/>
          </a:p>
        </p:txBody>
      </p:sp>
      <p:grpSp>
        <p:nvGrpSpPr>
          <p:cNvPr id="37" name="Unten rechts">
            <a:extLst>
              <a:ext uri="{FF2B5EF4-FFF2-40B4-BE49-F238E27FC236}">
                <a16:creationId xmlns:a16="http://schemas.microsoft.com/office/drawing/2014/main" id="{55C8AD2F-5B7B-44EB-AEC6-DB915E95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fik 157">
              <a:extLst>
                <a:ext uri="{FF2B5EF4-FFF2-40B4-BE49-F238E27FC236}">
                  <a16:creationId xmlns:a16="http://schemas.microsoft.com/office/drawing/2014/main" id="{AD2237AA-7A0E-46FE-8C56-65082235E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ihandform: Form 48">
                <a:extLst>
                  <a:ext uri="{FF2B5EF4-FFF2-40B4-BE49-F238E27FC236}">
                    <a16:creationId xmlns:a16="http://schemas.microsoft.com/office/drawing/2014/main" id="{8189D45D-DFA3-4998-98D1-5D9637BDA9C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0" name="Freihandform: Form49">
                <a:extLst>
                  <a:ext uri="{FF2B5EF4-FFF2-40B4-BE49-F238E27FC236}">
                    <a16:creationId xmlns:a16="http://schemas.microsoft.com/office/drawing/2014/main" id="{4E2B0C16-9511-474C-B3A2-401F66A74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2D474A2B-3E8D-40C0-98CA-6697FC0EA993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B7AE6964-2C05-4058-A591-1EF146A33B60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3" name="Freihandform: Form 52">
                <a:extLst>
                  <a:ext uri="{FF2B5EF4-FFF2-40B4-BE49-F238E27FC236}">
                    <a16:creationId xmlns:a16="http://schemas.microsoft.com/office/drawing/2014/main" id="{33574087-63C5-4183-82FA-AC9A54AA793B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BD162D94-709E-4257-90A5-A01CF9FCBA0A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B07825EA-21C0-423A-A0C9-9B747B200F06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9DD04C10-BC2D-45BD-BB64-35E600DDD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/>
            </a:p>
          </p:txBody>
        </p:sp>
      </p:grpSp>
      <p:pic>
        <p:nvPicPr>
          <p:cNvPr id="24" name="Рисунок 1" descr="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0792" y="62348"/>
            <a:ext cx="3888683" cy="74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/>
          <p:nvPr/>
        </p:nvPicPr>
        <p:blipFill rotWithShape="1">
          <a:blip r:embed="rId4"/>
          <a:srcRect l="3499" t="5908" r="1500" b="9342"/>
          <a:stretch/>
        </p:blipFill>
        <p:spPr bwMode="auto">
          <a:xfrm>
            <a:off x="413507" y="1311790"/>
            <a:ext cx="11169819" cy="4913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Fußzeilenplatzhalter 32">
            <a:extLst>
              <a:ext uri="{FF2B5EF4-FFF2-40B4-BE49-F238E27FC236}">
                <a16:creationId xmlns:a16="http://schemas.microsoft.com/office/drawing/2014/main" id="{7F34BC53-E008-4F81-9371-26198EA0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91185" cy="365125"/>
          </a:xfrm>
        </p:spPr>
        <p:txBody>
          <a:bodyPr rtlCol="0"/>
          <a:lstStyle/>
          <a:p>
            <a:pPr rtl="0"/>
            <a:r>
              <a:rPr lang="uk-UA" dirty="0"/>
              <a:t>Чек-лист перевірки стандартів сервісу за методикою</a:t>
            </a:r>
            <a:r>
              <a:rPr lang="de-DE" dirty="0"/>
              <a:t> RCA</a:t>
            </a:r>
          </a:p>
        </p:txBody>
      </p:sp>
      <p:sp>
        <p:nvSpPr>
          <p:cNvPr id="23" name="Titel 5">
            <a:extLst>
              <a:ext uri="{FF2B5EF4-FFF2-40B4-BE49-F238E27FC236}">
                <a16:creationId xmlns:a16="http://schemas.microsoft.com/office/drawing/2014/main" id="{406C0716-5D59-43AE-A330-C9AC7B2C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92" y="559813"/>
            <a:ext cx="5267570" cy="706279"/>
          </a:xfrm>
        </p:spPr>
        <p:txBody>
          <a:bodyPr rtlCol="0"/>
          <a:lstStyle/>
          <a:p>
            <a:pPr rtl="0"/>
            <a:r>
              <a:rPr lang="uk-UA" sz="3200" dirty="0"/>
              <a:t>КЕЙС 1</a:t>
            </a:r>
            <a:r>
              <a:rPr lang="en-US" sz="3200" dirty="0"/>
              <a:t>:</a:t>
            </a:r>
            <a:r>
              <a:rPr lang="uk-UA" sz="3200" dirty="0"/>
              <a:t> </a:t>
            </a:r>
            <a:r>
              <a:rPr lang="uk-UA" sz="3200" dirty="0" err="1"/>
              <a:t>Телеком</a:t>
            </a:r>
            <a:r>
              <a:rPr lang="uk-UA" sz="3200" dirty="0"/>
              <a:t> чат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667330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61DE433B-D5F9-43BE-952C-B08B09FD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rtlCol="0"/>
          <a:lstStyle/>
          <a:p>
            <a:pPr rtl="0"/>
            <a:fld id="{73B850FF-6169-4056-8077-06FFA93A5366}" type="slidenum">
              <a:rPr lang="de-DE" smtClean="0"/>
              <a:pPr rtl="0"/>
              <a:t>9</a:t>
            </a:fld>
            <a:endParaRPr lang="de-DE"/>
          </a:p>
        </p:txBody>
      </p:sp>
      <p:grpSp>
        <p:nvGrpSpPr>
          <p:cNvPr id="37" name="Unten rechts">
            <a:extLst>
              <a:ext uri="{FF2B5EF4-FFF2-40B4-BE49-F238E27FC236}">
                <a16:creationId xmlns:a16="http://schemas.microsoft.com/office/drawing/2014/main" id="{55C8AD2F-5B7B-44EB-AEC6-DB915E95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fik 157">
              <a:extLst>
                <a:ext uri="{FF2B5EF4-FFF2-40B4-BE49-F238E27FC236}">
                  <a16:creationId xmlns:a16="http://schemas.microsoft.com/office/drawing/2014/main" id="{AD2237AA-7A0E-46FE-8C56-65082235E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ihandform: Form 48">
                <a:extLst>
                  <a:ext uri="{FF2B5EF4-FFF2-40B4-BE49-F238E27FC236}">
                    <a16:creationId xmlns:a16="http://schemas.microsoft.com/office/drawing/2014/main" id="{8189D45D-DFA3-4998-98D1-5D9637BDA9C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0" name="Freihandform: Form49">
                <a:extLst>
                  <a:ext uri="{FF2B5EF4-FFF2-40B4-BE49-F238E27FC236}">
                    <a16:creationId xmlns:a16="http://schemas.microsoft.com/office/drawing/2014/main" id="{4E2B0C16-9511-474C-B3A2-401F66A74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2D474A2B-3E8D-40C0-98CA-6697FC0EA993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B7AE6964-2C05-4058-A591-1EF146A33B60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3" name="Freihandform: Form 52">
                <a:extLst>
                  <a:ext uri="{FF2B5EF4-FFF2-40B4-BE49-F238E27FC236}">
                    <a16:creationId xmlns:a16="http://schemas.microsoft.com/office/drawing/2014/main" id="{33574087-63C5-4183-82FA-AC9A54AA793B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BD162D94-709E-4257-90A5-A01CF9FCBA0A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B07825EA-21C0-423A-A0C9-9B747B200F06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e-DE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9DD04C10-BC2D-45BD-BB64-35E600DDD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/>
            </a:p>
          </p:txBody>
        </p:sp>
      </p:grpSp>
      <p:pic>
        <p:nvPicPr>
          <p:cNvPr id="20" name="Рисунок 19"/>
          <p:cNvPicPr/>
          <p:nvPr/>
        </p:nvPicPr>
        <p:blipFill rotWithShape="1">
          <a:blip r:embed="rId3"/>
          <a:srcRect l="1282" t="14100" r="3608" b="15725"/>
          <a:stretch/>
        </p:blipFill>
        <p:spPr bwMode="auto">
          <a:xfrm>
            <a:off x="4437875" y="1263089"/>
            <a:ext cx="5648325" cy="2344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4"/>
          <a:srcRect l="1341" t="40230" r="3674" b="12615"/>
          <a:stretch/>
        </p:blipFill>
        <p:spPr bwMode="auto">
          <a:xfrm>
            <a:off x="7168243" y="3534637"/>
            <a:ext cx="4707201" cy="1328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6" y="3534637"/>
            <a:ext cx="3845987" cy="2563991"/>
          </a:xfrm>
          <a:prstGeom prst="rect">
            <a:avLst/>
          </a:prstGeom>
        </p:spPr>
      </p:pic>
      <p:sp>
        <p:nvSpPr>
          <p:cNvPr id="27" name="Untertitel 6">
            <a:extLst>
              <a:ext uri="{FF2B5EF4-FFF2-40B4-BE49-F238E27FC236}">
                <a16:creationId xmlns:a16="http://schemas.microsoft.com/office/drawing/2014/main" id="{9E6680CE-A768-4BCE-A8EF-EEDE6ABA3F03}"/>
              </a:ext>
            </a:extLst>
          </p:cNvPr>
          <p:cNvSpPr txBox="1">
            <a:spLocks/>
          </p:cNvSpPr>
          <p:nvPr/>
        </p:nvSpPr>
        <p:spPr>
          <a:xfrm>
            <a:off x="0" y="1885217"/>
            <a:ext cx="3200168" cy="1258210"/>
          </a:xfrm>
          <a:prstGeom prst="rect">
            <a:avLst/>
          </a:prstGeom>
        </p:spPr>
        <p:txBody>
          <a:bodyPr rtlCol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600" dirty="0"/>
              <a:t>Стандарти і процедури</a:t>
            </a:r>
          </a:p>
          <a:p>
            <a:r>
              <a:rPr lang="uk-UA" sz="1600" dirty="0" err="1"/>
              <a:t>Допродажі</a:t>
            </a:r>
            <a:r>
              <a:rPr lang="uk-UA" sz="1600" dirty="0"/>
              <a:t> та Дисконт</a:t>
            </a:r>
            <a:endParaRPr lang="de-DE" sz="1600" dirty="0"/>
          </a:p>
          <a:p>
            <a:r>
              <a:rPr lang="uk-UA" sz="1600" dirty="0"/>
              <a:t>Емпатія/Атмосфера</a:t>
            </a:r>
            <a:endParaRPr lang="de-DE" sz="1600" dirty="0"/>
          </a:p>
        </p:txBody>
      </p:sp>
      <p:pic>
        <p:nvPicPr>
          <p:cNvPr id="23" name="Рисунок 22"/>
          <p:cNvPicPr/>
          <p:nvPr/>
        </p:nvPicPr>
        <p:blipFill rotWithShape="1">
          <a:blip r:embed="rId6"/>
          <a:srcRect l="1283" t="30061" r="3375" b="35096"/>
          <a:stretch/>
        </p:blipFill>
        <p:spPr bwMode="auto">
          <a:xfrm>
            <a:off x="5021933" y="4946672"/>
            <a:ext cx="5661660" cy="1163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1" descr="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0792" y="62348"/>
            <a:ext cx="3888683" cy="74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0" name="Titel 5">
            <a:extLst>
              <a:ext uri="{FF2B5EF4-FFF2-40B4-BE49-F238E27FC236}">
                <a16:creationId xmlns:a16="http://schemas.microsoft.com/office/drawing/2014/main" id="{406C0716-5D59-43AE-A330-C9AC7B2C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92" y="559813"/>
            <a:ext cx="5267570" cy="706279"/>
          </a:xfrm>
        </p:spPr>
        <p:txBody>
          <a:bodyPr rtlCol="0"/>
          <a:lstStyle/>
          <a:p>
            <a:pPr rtl="0"/>
            <a:r>
              <a:rPr lang="uk-UA" sz="3200" dirty="0"/>
              <a:t>КЕЙС 2</a:t>
            </a:r>
            <a:r>
              <a:rPr lang="en-US" sz="3200" dirty="0"/>
              <a:t>:</a:t>
            </a:r>
            <a:r>
              <a:rPr lang="uk-UA" sz="3200" dirty="0"/>
              <a:t> продажі </a:t>
            </a:r>
            <a:r>
              <a:rPr lang="de-DE" sz="3200" dirty="0" err="1"/>
              <a:t>HoReCa</a:t>
            </a:r>
            <a:endParaRPr lang="de-DE" sz="3200" dirty="0"/>
          </a:p>
        </p:txBody>
      </p:sp>
      <p:sp>
        <p:nvSpPr>
          <p:cNvPr id="31" name="Fußzeilenplatzhalter 32">
            <a:extLst>
              <a:ext uri="{FF2B5EF4-FFF2-40B4-BE49-F238E27FC236}">
                <a16:creationId xmlns:a16="http://schemas.microsoft.com/office/drawing/2014/main" id="{7F34BC53-E008-4F81-9371-26198EA0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91185" cy="365125"/>
          </a:xfrm>
        </p:spPr>
        <p:txBody>
          <a:bodyPr rtlCol="0"/>
          <a:lstStyle/>
          <a:p>
            <a:pPr rtl="0"/>
            <a:r>
              <a:rPr lang="uk-UA" dirty="0"/>
              <a:t>Чек-лист перевірки стандартів сервісу за методикою</a:t>
            </a:r>
            <a:r>
              <a:rPr lang="de-DE" dirty="0"/>
              <a:t> RCA</a:t>
            </a:r>
          </a:p>
        </p:txBody>
      </p:sp>
    </p:spTree>
    <p:extLst>
      <p:ext uri="{BB962C8B-B14F-4D97-AF65-F5344CB8AC3E}">
        <p14:creationId xmlns:p14="http://schemas.microsoft.com/office/powerpoint/2010/main" val="2056090291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2B19F1-827B-4D29-A0BB-81814D5A90F0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230e9df3-be65-4c73-a93b-d1236ebd677e"/>
    <ds:schemaRef ds:uri="http://purl.org/dc/terms/"/>
    <ds:schemaRef ds:uri="71af3243-3dd4-4a8d-8c0d-dd76da1f02a5"/>
    <ds:schemaRef ds:uri="http://schemas.openxmlformats.org/package/2006/metadata/core-properties"/>
    <ds:schemaRef ds:uri="16c05727-aa75-4e4a-9b5f-8a80a1165891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45E2802-9433-4964-B550-6B2C67F937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5E3B5A-BC69-49FF-8D6A-CC47CD1026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1055</Words>
  <Application>Microsoft Office PowerPoint</Application>
  <PresentationFormat>Широкий екран</PresentationFormat>
  <Paragraphs>120</Paragraphs>
  <Slides>13</Slides>
  <Notes>13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20" baseType="lpstr">
      <vt:lpstr>Arial</vt:lpstr>
      <vt:lpstr>Avenir Next LT Pro</vt:lpstr>
      <vt:lpstr>AvenirNext LT Pro Medium</vt:lpstr>
      <vt:lpstr>Calibri</vt:lpstr>
      <vt:lpstr>Posterama</vt:lpstr>
      <vt:lpstr>Segoe UI Semilight</vt:lpstr>
      <vt:lpstr>ExploreVTI</vt:lpstr>
      <vt:lpstr>Чек-лист перевірки  стандартів сервісу за методикою Real Contacts AuditR  на прикладі огляду кейсів</vt:lpstr>
      <vt:lpstr>Щоб розпочати, просто припиніть обговорювати, проте почніть це робити  Як ми це вже робимо  QuickStart</vt:lpstr>
      <vt:lpstr>Хронологія виступу</vt:lpstr>
      <vt:lpstr>КЕЙС 1: Телеком розмова</vt:lpstr>
      <vt:lpstr>КЕЙС 1: Телеком розмова</vt:lpstr>
      <vt:lpstr>КЕЙС 1: Телеком розмова</vt:lpstr>
      <vt:lpstr>КЕЙС 1: Телеком чат</vt:lpstr>
      <vt:lpstr>КЕЙС 1: Телеком чат</vt:lpstr>
      <vt:lpstr>КЕЙС 2: продажі HoReCa</vt:lpstr>
      <vt:lpstr>КЕЙС 2: продажі HoReCa</vt:lpstr>
      <vt:lpstr>КЕЙС 3: Рітейл</vt:lpstr>
      <vt:lpstr>Висновки і план дій</vt:lpstr>
      <vt:lpstr>На зв’язку!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2021-02-07T10:03:27Z</dcterms:created>
  <dcterms:modified xsi:type="dcterms:W3CDTF">2025-05-14T10:07:51Z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